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Hello everyone, we are Franklin, Maura, Qi, Lars and I am Celena and this is our Final Presentation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aa65b690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aa65b690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nl"/>
              <a:t>Voice search enhances UX</a:t>
            </a:r>
            <a:endParaRPr/>
          </a:p>
          <a:p>
            <a:pPr indent="-298450" lvl="0" marL="457200" rtl="0" algn="l">
              <a:spcBef>
                <a:spcPts val="0"/>
              </a:spcBef>
              <a:spcAft>
                <a:spcPts val="0"/>
              </a:spcAft>
              <a:buSzPts val="1100"/>
              <a:buChar char="-"/>
            </a:pPr>
            <a:r>
              <a:rPr lang="nl"/>
              <a:t>AI content generation would help with SEO</a:t>
            </a:r>
            <a:endParaRPr/>
          </a:p>
          <a:p>
            <a:pPr indent="-298450" lvl="0" marL="457200" rtl="0" algn="l">
              <a:spcBef>
                <a:spcPts val="0"/>
              </a:spcBef>
              <a:spcAft>
                <a:spcPts val="0"/>
              </a:spcAft>
              <a:buSzPts val="1100"/>
              <a:buChar char="-"/>
            </a:pPr>
            <a:r>
              <a:rPr lang="nl"/>
              <a:t>Matching student and companies for the perfect fit.</a:t>
            </a:r>
            <a:endParaRPr/>
          </a:p>
          <a:p>
            <a:pPr indent="-298450" lvl="0" marL="457200" rtl="0" algn="l">
              <a:spcBef>
                <a:spcPts val="0"/>
              </a:spcBef>
              <a:spcAft>
                <a:spcPts val="0"/>
              </a:spcAft>
              <a:buSzPts val="1100"/>
              <a:buChar char="-"/>
            </a:pPr>
            <a:r>
              <a:rPr lang="nl"/>
              <a:t>Chat bot instead of contact forms etc</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nl"/>
              <a:t>Skills challenges would be of great value for both start-ups and students. Getting insight into the real </a:t>
            </a:r>
            <a:r>
              <a:rPr lang="nl"/>
              <a:t>technical</a:t>
            </a:r>
            <a:r>
              <a:rPr lang="nl"/>
              <a:t> skills.</a:t>
            </a:r>
            <a:endParaRPr/>
          </a:p>
          <a:p>
            <a:pPr indent="-298450" lvl="0" marL="457200" rtl="0" algn="l">
              <a:spcBef>
                <a:spcPts val="0"/>
              </a:spcBef>
              <a:spcAft>
                <a:spcPts val="0"/>
              </a:spcAft>
              <a:buSzPts val="1100"/>
              <a:buChar char="-"/>
            </a:pPr>
            <a:r>
              <a:rPr lang="nl"/>
              <a:t>Broading scope: including research work.</a:t>
            </a:r>
            <a:endParaRPr/>
          </a:p>
          <a:p>
            <a:pPr indent="-298450" lvl="0" marL="457200" rtl="0" algn="l">
              <a:spcBef>
                <a:spcPts val="0"/>
              </a:spcBef>
              <a:spcAft>
                <a:spcPts val="0"/>
              </a:spcAft>
              <a:buSzPts val="1100"/>
              <a:buChar char="-"/>
            </a:pPr>
            <a:r>
              <a:rPr lang="nl"/>
              <a:t>Students and companies can create accounts.</a:t>
            </a:r>
            <a:endParaRPr/>
          </a:p>
          <a:p>
            <a:pPr indent="0" lvl="0" marL="914400" rtl="0" algn="l">
              <a:spcBef>
                <a:spcPts val="0"/>
              </a:spcBef>
              <a:spcAft>
                <a:spcPts val="0"/>
              </a:spcAft>
              <a:buNone/>
            </a:pPr>
            <a:r>
              <a:t/>
            </a:r>
            <a:endParaRPr/>
          </a:p>
          <a:p>
            <a:pPr indent="-298450" lvl="0" marL="457200" rtl="0" algn="l">
              <a:spcBef>
                <a:spcPts val="0"/>
              </a:spcBef>
              <a:spcAft>
                <a:spcPts val="0"/>
              </a:spcAft>
              <a:buSzPts val="1100"/>
              <a:buChar char="-"/>
            </a:pPr>
            <a:r>
              <a:rPr lang="nl"/>
              <a:t>Established names: Include corporates, Universities and labs in outreach efforts.</a:t>
            </a:r>
            <a:endParaRPr/>
          </a:p>
          <a:p>
            <a:pPr indent="-298450" lvl="0" marL="457200" rtl="0" algn="l">
              <a:spcBef>
                <a:spcPts val="0"/>
              </a:spcBef>
              <a:spcAft>
                <a:spcPts val="0"/>
              </a:spcAft>
              <a:buSzPts val="1100"/>
              <a:buChar char="-"/>
            </a:pPr>
            <a:r>
              <a:rPr lang="nl"/>
              <a:t>Join various AI networks.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8ab2377981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ab2377981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aa65b690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aa65b690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During this presentation we are going to talk about the challenge our team got for this project. The vision we had for it, the final result we achieved and some ideas for future work.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aa65b690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aa65b690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Our team got the entrepreneurs challenge, which had only one big requirement. Making a profitable website, which meant that the team had to generate revenue from the website. To achieve this the team used two main elements. The first one is SEO, search engine optimization. This helps to increase the quantity and quality of your website traffic. It also increases the visibility of your website on search engines like Google. The second element we used was Adsense. Adsense is run by google and makes it possible to get advertisements on your website that are targeted to the site content and audience. These </a:t>
            </a:r>
            <a:r>
              <a:rPr lang="nl"/>
              <a:t>advertisements</a:t>
            </a:r>
            <a:r>
              <a:rPr lang="nl"/>
              <a:t> help us to generate the income, and the SEO helps to get more visitors, which will eventually mean more income.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aa65b690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aa65b690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ab23779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ab23779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a2a7077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a2a7077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ab2377981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ab2377981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ab2377981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ab2377981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score &amp; readability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8ab237798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ab237798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drive.google.com/file/d/1LVwOVqBExYCe2skUW2tQv1tpTK8enqsV/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Final 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a:t>Franklin Willemen, Maura van der Linden, Qi Draaisma, Lars Zandbergen &amp; Celena Jordaan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Future Work</a:t>
            </a:r>
            <a:endParaRPr sz="3600"/>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nl" sz="1500"/>
              <a:t>Artificial Intelligence</a:t>
            </a:r>
            <a:endParaRPr sz="1500"/>
          </a:p>
          <a:p>
            <a:pPr indent="-311150" lvl="1" marL="914400" rtl="0" algn="l">
              <a:spcBef>
                <a:spcPts val="0"/>
              </a:spcBef>
              <a:spcAft>
                <a:spcPts val="0"/>
              </a:spcAft>
              <a:buSzPts val="1300"/>
              <a:buChar char="○"/>
            </a:pPr>
            <a:r>
              <a:rPr lang="nl" sz="1300"/>
              <a:t>Voice search</a:t>
            </a:r>
            <a:endParaRPr sz="1300"/>
          </a:p>
          <a:p>
            <a:pPr indent="-311150" lvl="1" marL="914400" rtl="0" algn="l">
              <a:spcBef>
                <a:spcPts val="0"/>
              </a:spcBef>
              <a:spcAft>
                <a:spcPts val="0"/>
              </a:spcAft>
              <a:buSzPts val="1300"/>
              <a:buChar char="○"/>
            </a:pPr>
            <a:r>
              <a:rPr lang="nl" sz="1300"/>
              <a:t>Content creation</a:t>
            </a:r>
            <a:endParaRPr sz="1300"/>
          </a:p>
          <a:p>
            <a:pPr indent="-311150" lvl="1" marL="914400" rtl="0" algn="l">
              <a:spcBef>
                <a:spcPts val="0"/>
              </a:spcBef>
              <a:spcAft>
                <a:spcPts val="0"/>
              </a:spcAft>
              <a:buSzPts val="1300"/>
              <a:buChar char="○"/>
            </a:pPr>
            <a:r>
              <a:rPr lang="nl" sz="1300"/>
              <a:t>Matching  </a:t>
            </a:r>
            <a:endParaRPr sz="1300"/>
          </a:p>
          <a:p>
            <a:pPr indent="-311150" lvl="1" marL="914400" rtl="0" algn="l">
              <a:spcBef>
                <a:spcPts val="0"/>
              </a:spcBef>
              <a:spcAft>
                <a:spcPts val="0"/>
              </a:spcAft>
              <a:buSzPts val="1300"/>
              <a:buChar char="○"/>
            </a:pPr>
            <a:r>
              <a:rPr lang="nl" sz="1300"/>
              <a:t>Chat bot</a:t>
            </a:r>
            <a:endParaRPr sz="1300"/>
          </a:p>
          <a:p>
            <a:pPr indent="-323850" lvl="0" marL="457200" rtl="0" algn="l">
              <a:spcBef>
                <a:spcPts val="0"/>
              </a:spcBef>
              <a:spcAft>
                <a:spcPts val="0"/>
              </a:spcAft>
              <a:buSzPts val="1500"/>
              <a:buChar char="●"/>
            </a:pPr>
            <a:r>
              <a:rPr lang="nl" sz="1500"/>
              <a:t>Service development</a:t>
            </a:r>
            <a:endParaRPr sz="1500"/>
          </a:p>
          <a:p>
            <a:pPr indent="-311150" lvl="1" marL="914400" rtl="0" algn="l">
              <a:spcBef>
                <a:spcPts val="0"/>
              </a:spcBef>
              <a:spcAft>
                <a:spcPts val="0"/>
              </a:spcAft>
              <a:buSzPts val="1300"/>
              <a:buChar char="○"/>
            </a:pPr>
            <a:r>
              <a:rPr lang="nl" sz="1300"/>
              <a:t>Skill challenges</a:t>
            </a:r>
            <a:endParaRPr sz="1300"/>
          </a:p>
          <a:p>
            <a:pPr indent="-311150" lvl="1" marL="914400" rtl="0" algn="l">
              <a:spcBef>
                <a:spcPts val="0"/>
              </a:spcBef>
              <a:spcAft>
                <a:spcPts val="0"/>
              </a:spcAft>
              <a:buSzPts val="1300"/>
              <a:buChar char="○"/>
            </a:pPr>
            <a:r>
              <a:rPr lang="nl" sz="1300"/>
              <a:t>Broadening scope</a:t>
            </a:r>
            <a:endParaRPr sz="1300"/>
          </a:p>
          <a:p>
            <a:pPr indent="-311150" lvl="1" marL="914400" rtl="0" algn="l">
              <a:spcBef>
                <a:spcPts val="0"/>
              </a:spcBef>
              <a:spcAft>
                <a:spcPts val="0"/>
              </a:spcAft>
              <a:buSzPts val="1300"/>
              <a:buChar char="○"/>
            </a:pPr>
            <a:r>
              <a:rPr lang="nl" sz="1300"/>
              <a:t>Accounts</a:t>
            </a:r>
            <a:endParaRPr sz="1300"/>
          </a:p>
          <a:p>
            <a:pPr indent="-323850" lvl="0" marL="457200" rtl="0" algn="l">
              <a:spcBef>
                <a:spcPts val="0"/>
              </a:spcBef>
              <a:spcAft>
                <a:spcPts val="0"/>
              </a:spcAft>
              <a:buSzPts val="1500"/>
              <a:buChar char="●"/>
            </a:pPr>
            <a:r>
              <a:rPr lang="nl" sz="1500"/>
              <a:t>Business</a:t>
            </a:r>
            <a:endParaRPr sz="1500"/>
          </a:p>
          <a:p>
            <a:pPr indent="-311150" lvl="1" marL="914400" rtl="0" algn="l">
              <a:spcBef>
                <a:spcPts val="0"/>
              </a:spcBef>
              <a:spcAft>
                <a:spcPts val="0"/>
              </a:spcAft>
              <a:buSzPts val="1300"/>
              <a:buChar char="○"/>
            </a:pPr>
            <a:r>
              <a:rPr lang="nl" sz="1300"/>
              <a:t>Established names</a:t>
            </a:r>
            <a:endParaRPr sz="1300"/>
          </a:p>
          <a:p>
            <a:pPr indent="-311150" lvl="1" marL="914400" rtl="0" algn="l">
              <a:spcBef>
                <a:spcPts val="0"/>
              </a:spcBef>
              <a:spcAft>
                <a:spcPts val="0"/>
              </a:spcAft>
              <a:buSzPts val="1300"/>
              <a:buChar char="○"/>
            </a:pPr>
            <a:r>
              <a:rPr lang="nl" sz="1300"/>
              <a:t>Universities and labs</a:t>
            </a:r>
            <a:endParaRPr sz="1300"/>
          </a:p>
          <a:p>
            <a:pPr indent="-311150" lvl="1" marL="914400" rtl="0" algn="l">
              <a:spcBef>
                <a:spcPts val="0"/>
              </a:spcBef>
              <a:spcAft>
                <a:spcPts val="0"/>
              </a:spcAft>
              <a:buSzPts val="1300"/>
              <a:buChar char="○"/>
            </a:pPr>
            <a:r>
              <a:rPr lang="nl" sz="1300"/>
              <a:t>Join AI networks </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nl" sz="3600"/>
              <a:t>Any 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Contents</a:t>
            </a:r>
            <a:endParaRPr sz="3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nl" sz="1700"/>
              <a:t>The Challenge</a:t>
            </a:r>
            <a:endParaRPr sz="1700"/>
          </a:p>
          <a:p>
            <a:pPr indent="-336550" lvl="0" marL="457200" rtl="0" algn="l">
              <a:spcBef>
                <a:spcPts val="0"/>
              </a:spcBef>
              <a:spcAft>
                <a:spcPts val="0"/>
              </a:spcAft>
              <a:buSzPts val="1700"/>
              <a:buChar char="●"/>
            </a:pPr>
            <a:r>
              <a:rPr lang="nl" sz="1700"/>
              <a:t>Our vision</a:t>
            </a:r>
            <a:endParaRPr sz="1700"/>
          </a:p>
          <a:p>
            <a:pPr indent="-336550" lvl="0" marL="457200" rtl="0" algn="l">
              <a:spcBef>
                <a:spcPts val="0"/>
              </a:spcBef>
              <a:spcAft>
                <a:spcPts val="0"/>
              </a:spcAft>
              <a:buSzPts val="1700"/>
              <a:buChar char="●"/>
            </a:pPr>
            <a:r>
              <a:rPr lang="nl" sz="1700"/>
              <a:t>The result</a:t>
            </a:r>
            <a:endParaRPr sz="1700"/>
          </a:p>
          <a:p>
            <a:pPr indent="-336550" lvl="0" marL="457200" rtl="0" algn="l">
              <a:spcBef>
                <a:spcPts val="0"/>
              </a:spcBef>
              <a:spcAft>
                <a:spcPts val="0"/>
              </a:spcAft>
              <a:buSzPts val="1700"/>
              <a:buChar char="●"/>
            </a:pPr>
            <a:r>
              <a:rPr lang="nl" sz="1700"/>
              <a:t>Future work</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Entrepreneurs Challenge</a:t>
            </a:r>
            <a:endParaRPr sz="36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nl" sz="1700"/>
              <a:t>Profitable Website</a:t>
            </a:r>
            <a:endParaRPr sz="1700"/>
          </a:p>
          <a:p>
            <a:pPr indent="-336550" lvl="0" marL="457200" rtl="0" algn="l">
              <a:spcBef>
                <a:spcPts val="0"/>
              </a:spcBef>
              <a:spcAft>
                <a:spcPts val="0"/>
              </a:spcAft>
              <a:buSzPts val="1700"/>
              <a:buChar char="●"/>
            </a:pPr>
            <a:r>
              <a:rPr lang="nl" sz="1700"/>
              <a:t>SEO: Search Engine Optimization</a:t>
            </a:r>
            <a:endParaRPr sz="1700"/>
          </a:p>
          <a:p>
            <a:pPr indent="-336550" lvl="1" marL="914400" rtl="0" algn="l">
              <a:spcBef>
                <a:spcPts val="0"/>
              </a:spcBef>
              <a:spcAft>
                <a:spcPts val="0"/>
              </a:spcAft>
              <a:buSzPts val="1700"/>
              <a:buChar char="○"/>
            </a:pPr>
            <a:r>
              <a:rPr lang="nl" sz="1700"/>
              <a:t>Growing  </a:t>
            </a:r>
            <a:r>
              <a:rPr lang="nl" sz="1700"/>
              <a:t>web traffic</a:t>
            </a:r>
            <a:endParaRPr sz="1700"/>
          </a:p>
          <a:p>
            <a:pPr indent="-336550" lvl="1" marL="914400" rtl="0" algn="l">
              <a:spcBef>
                <a:spcPts val="0"/>
              </a:spcBef>
              <a:spcAft>
                <a:spcPts val="0"/>
              </a:spcAft>
              <a:buSzPts val="1700"/>
              <a:buChar char="○"/>
            </a:pPr>
            <a:r>
              <a:rPr lang="nl" sz="1700"/>
              <a:t>Increasing visibility of the website </a:t>
            </a:r>
            <a:endParaRPr sz="1700"/>
          </a:p>
          <a:p>
            <a:pPr indent="-336550" lvl="0" marL="457200" rtl="0" algn="l">
              <a:spcBef>
                <a:spcPts val="0"/>
              </a:spcBef>
              <a:spcAft>
                <a:spcPts val="0"/>
              </a:spcAft>
              <a:buSzPts val="1700"/>
              <a:buChar char="●"/>
            </a:pPr>
            <a:r>
              <a:rPr lang="nl" sz="1700"/>
              <a:t>Adsense</a:t>
            </a:r>
            <a:endParaRPr sz="1700"/>
          </a:p>
          <a:p>
            <a:pPr indent="-336550" lvl="1" marL="914400" rtl="0" algn="l">
              <a:spcBef>
                <a:spcPts val="0"/>
              </a:spcBef>
              <a:spcAft>
                <a:spcPts val="0"/>
              </a:spcAft>
              <a:buSzPts val="1700"/>
              <a:buChar char="○"/>
            </a:pPr>
            <a:r>
              <a:rPr lang="nl" sz="1700"/>
              <a:t>Google</a:t>
            </a:r>
            <a:endParaRPr sz="1700"/>
          </a:p>
          <a:p>
            <a:pPr indent="-336550" lvl="1" marL="914400" rtl="0" algn="l">
              <a:spcBef>
                <a:spcPts val="0"/>
              </a:spcBef>
              <a:spcAft>
                <a:spcPts val="0"/>
              </a:spcAft>
              <a:buSzPts val="1700"/>
              <a:buChar char="○"/>
            </a:pPr>
            <a:r>
              <a:rPr lang="nl" sz="1700"/>
              <a:t>Targeted advertisements</a:t>
            </a:r>
            <a:endParaRPr sz="1700"/>
          </a:p>
          <a:p>
            <a:pPr indent="-336550" lvl="1" marL="914400" rtl="0" algn="l">
              <a:spcBef>
                <a:spcPts val="0"/>
              </a:spcBef>
              <a:spcAft>
                <a:spcPts val="0"/>
              </a:spcAft>
              <a:buSzPts val="1700"/>
              <a:buChar char="○"/>
            </a:pPr>
            <a:r>
              <a:rPr lang="nl" sz="1700"/>
              <a:t>Generate income</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p:nvPr/>
        </p:nvSpPr>
        <p:spPr>
          <a:xfrm>
            <a:off x="1857150" y="3633225"/>
            <a:ext cx="5429700" cy="11043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Our Vision</a:t>
            </a:r>
            <a:endParaRPr sz="3600"/>
          </a:p>
        </p:txBody>
      </p:sp>
      <p:sp>
        <p:nvSpPr>
          <p:cNvPr id="154" name="Google Shape;154;p16"/>
          <p:cNvSpPr txBox="1"/>
          <p:nvPr>
            <p:ph idx="1" type="body"/>
          </p:nvPr>
        </p:nvSpPr>
        <p:spPr>
          <a:xfrm>
            <a:off x="1297500" y="15818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1800"/>
              <a:t>What: Artificial Intelligence project platform</a:t>
            </a:r>
            <a:endParaRPr sz="1800"/>
          </a:p>
          <a:p>
            <a:pPr indent="0" lvl="0" marL="0" rtl="0" algn="l">
              <a:spcBef>
                <a:spcPts val="1600"/>
              </a:spcBef>
              <a:spcAft>
                <a:spcPts val="0"/>
              </a:spcAft>
              <a:buNone/>
            </a:pPr>
            <a:r>
              <a:rPr lang="nl" sz="1800"/>
              <a:t>Who: AI Start-ups and students.</a:t>
            </a:r>
            <a:endParaRPr sz="1800"/>
          </a:p>
          <a:p>
            <a:pPr indent="0" lvl="0" marL="0" rtl="0" algn="l">
              <a:spcBef>
                <a:spcPts val="1600"/>
              </a:spcBef>
              <a:spcAft>
                <a:spcPts val="1600"/>
              </a:spcAft>
              <a:buNone/>
            </a:pPr>
            <a:r>
              <a:rPr lang="nl" sz="1800"/>
              <a:t>Why: For students, by students</a:t>
            </a:r>
            <a:endParaRPr sz="1800"/>
          </a:p>
        </p:txBody>
      </p:sp>
      <p:pic>
        <p:nvPicPr>
          <p:cNvPr id="155" name="Google Shape;155;p16"/>
          <p:cNvPicPr preferRelativeResize="0"/>
          <p:nvPr/>
        </p:nvPicPr>
        <p:blipFill>
          <a:blip r:embed="rId3">
            <a:alphaModFix/>
          </a:blip>
          <a:stretch>
            <a:fillRect/>
          </a:stretch>
        </p:blipFill>
        <p:spPr>
          <a:xfrm>
            <a:off x="1857138" y="3633228"/>
            <a:ext cx="5429698" cy="105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The Result</a:t>
            </a:r>
            <a:endParaRPr sz="3600"/>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2" name="Google Shape;162;p17" title="Schermfilm van 06-24-2020 11:06:57 AM.webm">
            <a:hlinkClick r:id="rId3"/>
          </p:cNvPr>
          <p:cNvPicPr preferRelativeResize="0"/>
          <p:nvPr/>
        </p:nvPicPr>
        <p:blipFill>
          <a:blip r:embed="rId4">
            <a:alphaModFix/>
          </a:blip>
          <a:stretch>
            <a:fillRect/>
          </a:stretch>
        </p:blipFill>
        <p:spPr>
          <a:xfrm>
            <a:off x="1759625" y="1449975"/>
            <a:ext cx="5624750" cy="327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Startups</a:t>
            </a:r>
            <a:endParaRPr sz="3600"/>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nl" sz="1700"/>
              <a:t>Startup Village Amsterdam</a:t>
            </a:r>
            <a:endParaRPr sz="1700"/>
          </a:p>
          <a:p>
            <a:pPr indent="-336550" lvl="0" marL="457200" rtl="0" algn="l">
              <a:spcBef>
                <a:spcPts val="0"/>
              </a:spcBef>
              <a:spcAft>
                <a:spcPts val="0"/>
              </a:spcAft>
              <a:buSzPts val="1700"/>
              <a:buChar char="●"/>
            </a:pPr>
            <a:r>
              <a:rPr lang="nl" sz="1700"/>
              <a:t>Response from Sercxi</a:t>
            </a:r>
            <a:endParaRPr sz="1700"/>
          </a:p>
        </p:txBody>
      </p:sp>
      <p:pic>
        <p:nvPicPr>
          <p:cNvPr id="169" name="Google Shape;169;p18"/>
          <p:cNvPicPr preferRelativeResize="0"/>
          <p:nvPr/>
        </p:nvPicPr>
        <p:blipFill>
          <a:blip r:embed="rId3">
            <a:alphaModFix/>
          </a:blip>
          <a:stretch>
            <a:fillRect/>
          </a:stretch>
        </p:blipFill>
        <p:spPr>
          <a:xfrm>
            <a:off x="1363513" y="2520671"/>
            <a:ext cx="6416976" cy="250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Google Analytics: Users</a:t>
            </a:r>
            <a:endParaRPr sz="3600"/>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6" name="Google Shape;176;p19"/>
          <p:cNvPicPr preferRelativeResize="0"/>
          <p:nvPr/>
        </p:nvPicPr>
        <p:blipFill>
          <a:blip r:embed="rId3">
            <a:alphaModFix/>
          </a:blip>
          <a:stretch>
            <a:fillRect/>
          </a:stretch>
        </p:blipFill>
        <p:spPr>
          <a:xfrm>
            <a:off x="2386275" y="1307851"/>
            <a:ext cx="4371449" cy="361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SEO: score &amp; readability</a:t>
            </a:r>
            <a:endParaRPr sz="3600"/>
          </a:p>
          <a:p>
            <a:pPr indent="0" lvl="0" marL="0" rtl="0" algn="l">
              <a:spcBef>
                <a:spcPts val="0"/>
              </a:spcBef>
              <a:spcAft>
                <a:spcPts val="0"/>
              </a:spcAft>
              <a:buNone/>
            </a:pPr>
            <a:r>
              <a:t/>
            </a:r>
            <a:endParaRPr sz="3600"/>
          </a:p>
        </p:txBody>
      </p:sp>
      <p:sp>
        <p:nvSpPr>
          <p:cNvPr id="182" name="Google Shape;182;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3" name="Google Shape;183;p20"/>
          <p:cNvPicPr preferRelativeResize="0"/>
          <p:nvPr/>
        </p:nvPicPr>
        <p:blipFill>
          <a:blip r:embed="rId3">
            <a:alphaModFix/>
          </a:blip>
          <a:stretch>
            <a:fillRect/>
          </a:stretch>
        </p:blipFill>
        <p:spPr>
          <a:xfrm>
            <a:off x="1052550" y="1108778"/>
            <a:ext cx="7038901" cy="3828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nl" sz="3600"/>
              <a:t>Adsense</a:t>
            </a:r>
            <a:endParaRPr sz="3600"/>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0" name="Google Shape;190;p21"/>
          <p:cNvPicPr preferRelativeResize="0"/>
          <p:nvPr/>
        </p:nvPicPr>
        <p:blipFill>
          <a:blip r:embed="rId3">
            <a:alphaModFix/>
          </a:blip>
          <a:stretch>
            <a:fillRect/>
          </a:stretch>
        </p:blipFill>
        <p:spPr>
          <a:xfrm>
            <a:off x="6767439" y="0"/>
            <a:ext cx="2376573" cy="5143501"/>
          </a:xfrm>
          <a:prstGeom prst="rect">
            <a:avLst/>
          </a:prstGeom>
          <a:noFill/>
          <a:ln>
            <a:noFill/>
          </a:ln>
        </p:spPr>
      </p:pic>
      <p:pic>
        <p:nvPicPr>
          <p:cNvPr id="191" name="Google Shape;191;p21"/>
          <p:cNvPicPr preferRelativeResize="0"/>
          <p:nvPr/>
        </p:nvPicPr>
        <p:blipFill>
          <a:blip r:embed="rId4">
            <a:alphaModFix/>
          </a:blip>
          <a:stretch>
            <a:fillRect/>
          </a:stretch>
        </p:blipFill>
        <p:spPr>
          <a:xfrm>
            <a:off x="568550" y="1783850"/>
            <a:ext cx="5950175" cy="15758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