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9" r:id="rId5"/>
    <p:sldId id="284" r:id="rId6"/>
    <p:sldId id="263" r:id="rId7"/>
    <p:sldId id="267" r:id="rId8"/>
    <p:sldId id="285" r:id="rId9"/>
    <p:sldId id="261" r:id="rId10"/>
    <p:sldId id="279" r:id="rId11"/>
    <p:sldId id="286" r:id="rId12"/>
    <p:sldId id="276" r:id="rId13"/>
    <p:sldId id="287" r:id="rId14"/>
    <p:sldId id="272" r:id="rId15"/>
    <p:sldId id="260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572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1053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物联网网关轻量级认证和加密技术研究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：郑智聪     指导老师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：郭本振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2" descr="马强学校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845" y="32385"/>
            <a:ext cx="4432935" cy="131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421239" y="2765297"/>
            <a:ext cx="10261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算法可行性</a:t>
            </a:r>
            <a:endParaRPr lang="zh-CN" altLang="en-US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验证了基于椭圆曲线ECC的数字签名(ECDSA)和密钥协商(ECDH)算法，以及AES-128算法组合使用的可行性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2811679" y="2765297"/>
            <a:ext cx="1737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轻量级认证加密方案</a:t>
            </a:r>
            <a:endParaRPr lang="zh-CN" altLang="en-US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本设计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可以作为一个高性能、轻量级的物联网认证与加密方案，该算法运行时占用资源较少，适合在嵌入式设备上运行，对具体的业务逻辑影响较小。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5089447" y="2765297"/>
            <a:ext cx="6705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高性能</a:t>
            </a:r>
            <a:endParaRPr lang="zh-CN" altLang="en-US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4638813" y="3040888"/>
            <a:ext cx="1571826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对系统进行了全面的测试，在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单机部署的情况下，合适的并发连接数在300左右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765334" y="2765297"/>
            <a:ext cx="848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容易扩展</a:t>
            </a:r>
            <a:endParaRPr lang="zh-CN" altLang="en-US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6403600" y="3040888"/>
            <a:ext cx="1571826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使用开源的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Netty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通信框架，支持非阻塞、IO多路复用的通信模型，且封装较好，扩展功能简单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论文总结与不足之处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3956209" y="290847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秘钥协商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559367" y="268463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对称加密与非对称加密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424940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椭圆曲线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MH_SubTitle_5"/>
          <p:cNvSpPr txBox="1"/>
          <p:nvPr/>
        </p:nvSpPr>
        <p:spPr>
          <a:xfrm>
            <a:off x="6451282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密钥</a:t>
            </a: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管理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317808" y="268463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数字签名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1664971" y="3469584"/>
            <a:ext cx="5475446" cy="6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本文研究了在农业物联网的环境下，基于椭圆曲线ECC和AES128的物联网网关轻量级认证与加密方案 。实现了物联网网关与云服务器之间进行密钥协商、非阻塞、IO多路复用的通信模型、数字签名、心跳管理、密钥刷新等功能。可以作为一个高性能、轻量级的物联网认证与加密方案，该算法运行时占用资源较少，适合在嵌入式设备上运行，对具体的业务逻辑影响较小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论文总结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49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20" grpId="0"/>
      <p:bldP spid="21" grpId="0"/>
      <p:bldP spid="22" grpId="0"/>
      <p:bldP spid="23" grpId="0"/>
      <p:bldP spid="26" grpId="0"/>
      <p:bldP spid="513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定时任务自动刷新秘钥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再实际的嵌入式设备上实现网关的逻辑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接入移动客户端，加入节点远程控制、数据监测等功能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使用流式计算等大数据技术进行数据清洗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593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不足之处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49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49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49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49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49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49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49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49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149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649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38" grpId="0" bldLvl="0" animBg="1"/>
      <p:bldP spid="41" grpId="0" bldLvl="0" animBg="1"/>
      <p:bldP spid="44" grpId="0" bldLvl="0" animBg="1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42235" y="2787015"/>
            <a:ext cx="4003675" cy="5302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请各位恩师多多指正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研究方法与思路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相关建议与总结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046855" y="1080770"/>
            <a:ext cx="4171315" cy="2943860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0215" y="1367155"/>
            <a:ext cx="3796665" cy="179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在物联网蓬勃发展的同时，出现了很多针对物联网的攻击事件，人们越来越关注物联网系统的安全问题。据Gartner调查，全球近20%的单位和部门，近年来遭受过物联网攻击。</a:t>
            </a: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般的物联网体系主要由应用层、传输层、感知层组成。传输层和应用层可以在现有的、成熟的架构基础上运作实施，这两层的安全保护都有成熟的认证体系，而对于感知层，因为硬件资源受限、传感器节点分布较广泛等特点，现有的安全技术无法很好地实施，迫切需要一种轻量级的认证和加密体系。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选题背景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967105"/>
            <a:ext cx="2667635" cy="30575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49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874581" y="110452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13253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研究意义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08887" y="1113411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3309160" y="2936399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物联网设备特点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3308985" y="3211195"/>
            <a:ext cx="1880235" cy="7689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物联网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嵌入式设备有着受限的资源，严苛的工作环境等特点，使用RSA等非对称加密算法的话，大大影响传感器的工作效率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874318" y="2936537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解决的痛点问题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5874385" y="3211830"/>
            <a:ext cx="1710055" cy="7689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在保障安全性的基础上，需要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尽量降低带宽、内存等资源的占用，提高密钥协商和加密解密的效率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09295" y="2936240"/>
            <a:ext cx="1948815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对称加密算法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709295" y="3211195"/>
            <a:ext cx="1913890" cy="7689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在一般的物联网系统中，通常使用AES,DES等对称加密算法，但是对称加密算法又存在着密钥泄露的风险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05856" y="1588377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研究方法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730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30"/>
          <p:cNvGrpSpPr/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1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024155" y="3142870"/>
            <a:ext cx="1381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分析物联网特点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580645" y="3426193"/>
            <a:ext cx="2270052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分析物联网的产生及研究现状,基于移动通信网络承载物联网通信的物联网架构,总结归纳物联网不同于现有通讯网络的特点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2981035" y="810122"/>
            <a:ext cx="13817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物联网安全问题</a:t>
            </a:r>
            <a:endParaRPr lang="zh-CN" altLang="en-US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8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根据物联网的架构及物联网的特点,分别从终端设备、传感器网络、通信网络、物联网应用、控制管理等角度详细分析物联网中可能出现的安全问题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5029018" y="3142870"/>
            <a:ext cx="848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加密算法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ECC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椭圆曲线算法和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AES128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算法的原理，以及算法的相关应用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438225" y="810122"/>
            <a:ext cx="1737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设计方案并编码实现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基于加密算法，设计出具体的秘钥协商、数字签名、加密解密的方案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49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49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49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49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49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4"/>
            <a:ext cx="2694623" cy="691833"/>
            <a:chOff x="6178340" y="1457775"/>
            <a:chExt cx="3592830" cy="922442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634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整个系统由三个部分组成，分别为服务端，网关客户端和Web客户端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76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系统架构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7"/>
            <a:ext cx="2694623" cy="691833"/>
            <a:chOff x="6180940" y="3828220"/>
            <a:chExt cx="3592830" cy="922442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634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秘钥协商、数字签名、加密解密、心跳管理、密钥管理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76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0"/>
            <a:ext cx="2694623" cy="884238"/>
            <a:chOff x="1641794" y="2573986"/>
            <a:chExt cx="3592830" cy="1178981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基于椭圆曲线ECC的数字签名(ECDSA)和密钥协商(ECDH)算法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l">
                <a:lnSpc>
                  <a:spcPts val="1500"/>
                </a:lnSpc>
              </a:pPr>
              <a:r>
                <a:rPr lang="zh-CN" altLang="da-DK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AES-128算法加密传输数据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3438210" y="2573986"/>
              <a:ext cx="1765746" cy="3776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技术路线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1"/>
            <a:ext cx="2694623" cy="691832"/>
            <a:chOff x="1644394" y="4873181"/>
            <a:chExt cx="3592830" cy="922443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63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从实现的功能和系统性能两个方面，设计了测试用例，对系统进行了全面的测试。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761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系统测试</a:t>
              </a:r>
              <a:endParaRPr lang="zh-CN" altLang="en-US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思路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49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49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49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49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49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49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全屏显示(16:9)</PresentationFormat>
  <Paragraphs>171</Paragraphs>
  <Slides>14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。</cp:lastModifiedBy>
  <cp:revision>79</cp:revision>
  <dcterms:created xsi:type="dcterms:W3CDTF">2016-05-20T12:59:00Z</dcterms:created>
  <dcterms:modified xsi:type="dcterms:W3CDTF">2020-05-28T02:36:31Z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