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7"/>
    <p:restoredTop sz="86395"/>
  </p:normalViewPr>
  <p:slideViewPr>
    <p:cSldViewPr snapToGrid="0" snapToObjects="1">
      <p:cViewPr varScale="1">
        <p:scale>
          <a:sx n="104" d="100"/>
          <a:sy n="104" d="100"/>
        </p:scale>
        <p:origin x="224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49D62-49CB-8644-BD4B-48D4BA2BEABE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D687-BC2B-0F41-83DD-4D311D45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98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BD687-BC2B-0F41-83DD-4D311D45C2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2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08770-D52C-AB46-8202-F08DD2E9B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241B35-3B62-8C47-A09C-0C94B7D33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B6D5E-0ED3-3B4F-B3AE-B96778F8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FC744-CA64-BF40-BA78-FED0072E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76E161-6027-E64E-B968-69CD0C5C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96F12-17F9-FC45-B5FB-DB90EEA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C7743-3C60-4943-90EC-94A0AA4E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01EF4C-77F8-4245-A675-EA9A7E73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C4E33-3796-ED4C-9803-14C2BAF9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599DE-6F45-1F47-A804-C2ADA62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3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98E0DF-2EE0-CA4F-A366-A5B32BB85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19B458-E5D9-7D49-ACDE-ABED5B697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4B87B-1E64-F245-90F8-FE392231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D1393-BFFA-AE4E-8DDF-8A93127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63A0ED-8497-E44A-AFDF-B30A997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5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C16F6-53B9-A341-8633-51AA2D3D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0A5B5-13AE-A646-AEEA-097F8686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89AB8-E6E0-B445-8B3D-BDC5765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DA7E6-45DB-1144-8D0F-2C388A05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31B76-6759-2C49-806B-93013389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7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BB416-397F-C44B-9CD6-6AA2000F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4F5DD8-1FCA-BC4E-A61C-CBED3024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CBDD0-8DCF-334B-BFC8-9C0C0607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969BB-2CD0-C64E-8A34-2F01FF10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F18CC-E5BA-E14E-AFAF-8598CDD6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BF5E3-600E-F140-BE06-258EA54C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74367-3040-E040-85ED-A64D0ADB0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B585A0-DCDC-E740-B82D-3CE30B72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90548-E6CF-CD43-8B34-7F8265FB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0B7335-7C54-B54E-8E5C-97CF5A87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B41997-8C43-4749-AE25-7FB63744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E4F2-1E41-C847-BCD3-E84098B4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598350-0099-9E40-A239-E36AACA0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33085-6269-4D48-883B-573A914B1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0B3E18-B27A-FD4D-B678-DD8E1B412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851815-0579-0148-A14A-7D6CE0582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D50084-6437-E341-ADAA-F7EBB2BB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EA5E34-BACA-6B44-B947-ED0FBD89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888E0C-6314-5046-8B5F-07B04187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3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F91CB-3963-AE4D-B9BA-51A63C5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E0A8ED-3336-6C4C-99D1-E018A58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172A6-386F-804F-A7B7-DCF48656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ADE03C-54A2-9B4F-BCE3-F6EEEEC6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4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BBE8F-6256-2F46-ACF2-B7DFC7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FDFD8D-6011-5D4C-8604-C362F4A4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C57A6-7AA1-494F-BF30-595DFA95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8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2DFB0-1064-9949-AF67-FEE10222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03CD-B24F-9848-AC37-CD7CDC0F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CF3F1-57F3-4841-93C2-A45CAC88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FECB76-67C2-3E43-A7B0-D58C23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41A10-A52A-B245-BCBF-89B0B136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78C107-B627-1D4D-883C-06FC25B5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0EF20-908A-3547-AB7F-FCD342A5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DF904E-73CD-5146-9A8F-56B7AC335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A74709-AF3C-B946-B187-B06C8B92A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DDEEC2-AF38-7C45-9DD1-28CC2B80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DC92EA-5F41-D54B-A9CA-C49D3582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B22FD2-DE89-9A45-9D96-B547527F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8D8F88-9946-3546-9ABC-7254FA08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1EA9B-8138-894C-9FEB-C3AD637F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28321-D1AC-A949-8C1C-958F6BC8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E2ED-F271-8143-9B8E-95AFBBA1E0C9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F751-7A29-0E44-9BDC-542C3E70E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8F97B-08DD-974F-ABE1-D5EB5BD5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EB12-FCE2-CD4B-A206-A5A2AE977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D715F8-6591-9949-B60B-73BCF1A8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29" y="1484616"/>
            <a:ext cx="2324100" cy="228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D58C941-2CCF-F544-AC16-993157FF94B7}"/>
              </a:ext>
            </a:extLst>
          </p:cNvPr>
          <p:cNvSpPr/>
          <p:nvPr/>
        </p:nvSpPr>
        <p:spPr>
          <a:xfrm>
            <a:off x="3815272" y="3392568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EFEA14-ED4B-4843-8CE6-9222B39EF793}"/>
              </a:ext>
            </a:extLst>
          </p:cNvPr>
          <p:cNvSpPr/>
          <p:nvPr/>
        </p:nvSpPr>
        <p:spPr>
          <a:xfrm>
            <a:off x="2941000" y="2995861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559FC8-4D3F-E44B-A852-A9BD456B8CC6}"/>
              </a:ext>
            </a:extLst>
          </p:cNvPr>
          <p:cNvSpPr/>
          <p:nvPr/>
        </p:nvSpPr>
        <p:spPr>
          <a:xfrm>
            <a:off x="4809027" y="302211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52693BC-51E7-864E-B327-AA0145053E8E}"/>
              </a:ext>
            </a:extLst>
          </p:cNvPr>
          <p:cNvSpPr/>
          <p:nvPr/>
        </p:nvSpPr>
        <p:spPr>
          <a:xfrm>
            <a:off x="4796260" y="238949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96E89F-E679-B541-8AA7-F54F98230B52}"/>
              </a:ext>
            </a:extLst>
          </p:cNvPr>
          <p:cNvCxnSpPr/>
          <p:nvPr/>
        </p:nvCxnSpPr>
        <p:spPr>
          <a:xfrm flipV="1">
            <a:off x="3161944" y="2794475"/>
            <a:ext cx="755934" cy="2855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42D306-58F0-154B-A153-0A840CCF57E2}"/>
              </a:ext>
            </a:extLst>
          </p:cNvPr>
          <p:cNvCxnSpPr>
            <a:cxnSpLocks/>
          </p:cNvCxnSpPr>
          <p:nvPr/>
        </p:nvCxnSpPr>
        <p:spPr>
          <a:xfrm>
            <a:off x="3917878" y="2794475"/>
            <a:ext cx="773763" cy="2855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67EEA9D-BD92-2149-B0C9-36F0F045A4D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17880" y="2481962"/>
            <a:ext cx="878380" cy="312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748D28D-B8FB-C843-AA6A-963946B59FE0}"/>
              </a:ext>
            </a:extLst>
          </p:cNvPr>
          <p:cNvSpPr/>
          <p:nvPr/>
        </p:nvSpPr>
        <p:spPr>
          <a:xfrm>
            <a:off x="3815273" y="2535148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2AA609-18C7-E242-B0ED-1E005764301C}"/>
              </a:ext>
            </a:extLst>
          </p:cNvPr>
          <p:cNvSpPr/>
          <p:nvPr/>
        </p:nvSpPr>
        <p:spPr>
          <a:xfrm>
            <a:off x="3392758" y="2401720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97A0C64-69F4-234D-A091-01C11520A2FB}"/>
              </a:ext>
            </a:extLst>
          </p:cNvPr>
          <p:cNvSpPr/>
          <p:nvPr/>
        </p:nvSpPr>
        <p:spPr>
          <a:xfrm>
            <a:off x="4177282" y="2381901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D8D804C-2362-A24F-9438-DEC8640F3C46}"/>
              </a:ext>
            </a:extLst>
          </p:cNvPr>
          <p:cNvSpPr/>
          <p:nvPr/>
        </p:nvSpPr>
        <p:spPr>
          <a:xfrm>
            <a:off x="3490362" y="2172400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6483798-CC98-6E43-9F0B-138F11DA5069}"/>
              </a:ext>
            </a:extLst>
          </p:cNvPr>
          <p:cNvSpPr/>
          <p:nvPr/>
        </p:nvSpPr>
        <p:spPr>
          <a:xfrm>
            <a:off x="3815272" y="2309252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BCB02A3-58A3-A043-8ABA-A37385F75D25}"/>
              </a:ext>
            </a:extLst>
          </p:cNvPr>
          <p:cNvSpPr/>
          <p:nvPr/>
        </p:nvSpPr>
        <p:spPr>
          <a:xfrm>
            <a:off x="4152589" y="2163915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E01B973-EF6B-E243-8AED-FF8B41C27ADE}"/>
              </a:ext>
            </a:extLst>
          </p:cNvPr>
          <p:cNvSpPr/>
          <p:nvPr/>
        </p:nvSpPr>
        <p:spPr>
          <a:xfrm>
            <a:off x="4796260" y="2053566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03AAAE6-BE42-1943-A279-F4FD7E646C3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983748" y="2146034"/>
            <a:ext cx="812512" cy="312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CDD63B5-5B0B-474B-8DD8-44B6351628E0}"/>
              </a:ext>
            </a:extLst>
          </p:cNvPr>
          <p:cNvSpPr/>
          <p:nvPr/>
        </p:nvSpPr>
        <p:spPr>
          <a:xfrm>
            <a:off x="4796260" y="1721412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C4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DB96FB3-30B6-5348-9D7F-44DD5DDED09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83748" y="1813880"/>
            <a:ext cx="812512" cy="312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4FFCBCB-566F-9348-A704-3D969BE3A321}"/>
              </a:ext>
            </a:extLst>
          </p:cNvPr>
          <p:cNvSpPr/>
          <p:nvPr/>
        </p:nvSpPr>
        <p:spPr>
          <a:xfrm>
            <a:off x="3815997" y="168627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7928223-6B2B-FB40-A768-469A2CE42540}"/>
              </a:ext>
            </a:extLst>
          </p:cNvPr>
          <p:cNvSpPr txBox="1"/>
          <p:nvPr/>
        </p:nvSpPr>
        <p:spPr>
          <a:xfrm>
            <a:off x="2745824" y="3187157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-35, 0, 25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8044C31-DB71-8C46-A824-E5DD61665A6C}"/>
              </a:ext>
            </a:extLst>
          </p:cNvPr>
          <p:cNvCxnSpPr/>
          <p:nvPr/>
        </p:nvCxnSpPr>
        <p:spPr>
          <a:xfrm flipV="1">
            <a:off x="2238998" y="3759451"/>
            <a:ext cx="825341" cy="698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895F3F6-7DFC-7D49-82E9-A28E4DB639F1}"/>
              </a:ext>
            </a:extLst>
          </p:cNvPr>
          <p:cNvGrpSpPr/>
          <p:nvPr/>
        </p:nvGrpSpPr>
        <p:grpSpPr>
          <a:xfrm>
            <a:off x="2685852" y="3057930"/>
            <a:ext cx="2731403" cy="1682630"/>
            <a:chOff x="1743060" y="408241"/>
            <a:chExt cx="2731403" cy="168263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E3D84B5-0120-7541-A299-646B2E4DCE5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017" y="408241"/>
              <a:ext cx="1275222" cy="523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42CA5BC-24EB-5C4B-B701-03A56CCBEEB6}"/>
                </a:ext>
              </a:extLst>
            </p:cNvPr>
            <p:cNvSpPr txBox="1"/>
            <p:nvPr/>
          </p:nvSpPr>
          <p:spPr>
            <a:xfrm>
              <a:off x="4190411" y="74847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x</a:t>
              </a: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60A9DB4-C4FF-3F4A-AA11-7EDA2961FD1E}"/>
                </a:ext>
              </a:extLst>
            </p:cNvPr>
            <p:cNvCxnSpPr>
              <a:cxnSpLocks/>
            </p:cNvCxnSpPr>
            <p:nvPr/>
          </p:nvCxnSpPr>
          <p:spPr>
            <a:xfrm>
              <a:off x="2966735" y="408241"/>
              <a:ext cx="0" cy="14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E438CEB-ED9E-814B-9EC3-18B5F490E492}"/>
                </a:ext>
              </a:extLst>
            </p:cNvPr>
            <p:cNvSpPr txBox="1"/>
            <p:nvPr/>
          </p:nvSpPr>
          <p:spPr>
            <a:xfrm>
              <a:off x="2697090" y="172153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y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EA608B84-1914-C94E-873F-E78A23FA6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4239" y="408241"/>
              <a:ext cx="999778" cy="47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F8FE97F-8554-644E-BA6D-E86816F62918}"/>
                </a:ext>
              </a:extLst>
            </p:cNvPr>
            <p:cNvSpPr txBox="1"/>
            <p:nvPr/>
          </p:nvSpPr>
          <p:spPr>
            <a:xfrm>
              <a:off x="1743060" y="77039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z</a:t>
              </a:r>
            </a:p>
          </p:txBody>
        </p:sp>
      </p:grpSp>
      <p:sp>
        <p:nvSpPr>
          <p:cNvPr id="49" name="Triangle 48">
            <a:extLst>
              <a:ext uri="{FF2B5EF4-FFF2-40B4-BE49-F238E27FC236}">
                <a16:creationId xmlns:a16="http://schemas.microsoft.com/office/drawing/2014/main" id="{A2A749E4-FBA5-2E43-9177-6823A34DCE93}"/>
              </a:ext>
            </a:extLst>
          </p:cNvPr>
          <p:cNvSpPr/>
          <p:nvPr/>
        </p:nvSpPr>
        <p:spPr>
          <a:xfrm>
            <a:off x="8006267" y="1950552"/>
            <a:ext cx="766870" cy="6218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pération manuelle 49">
            <a:extLst>
              <a:ext uri="{FF2B5EF4-FFF2-40B4-BE49-F238E27FC236}">
                <a16:creationId xmlns:a16="http://schemas.microsoft.com/office/drawing/2014/main" id="{47AB6F90-E8CD-5A4B-998B-38CA39B6C33F}"/>
              </a:ext>
            </a:extLst>
          </p:cNvPr>
          <p:cNvSpPr/>
          <p:nvPr/>
        </p:nvSpPr>
        <p:spPr>
          <a:xfrm flipV="1">
            <a:off x="7612288" y="2731296"/>
            <a:ext cx="1571517" cy="65038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4DDE3AB-C8BF-5A46-9850-15ED9E62EB80}"/>
              </a:ext>
            </a:extLst>
          </p:cNvPr>
          <p:cNvCxnSpPr>
            <a:cxnSpLocks/>
          </p:cNvCxnSpPr>
          <p:nvPr/>
        </p:nvCxnSpPr>
        <p:spPr>
          <a:xfrm>
            <a:off x="7010091" y="3356748"/>
            <a:ext cx="6021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1E9840B-7BA5-0046-929E-7027B4BABB58}"/>
              </a:ext>
            </a:extLst>
          </p:cNvPr>
          <p:cNvCxnSpPr>
            <a:cxnSpLocks/>
          </p:cNvCxnSpPr>
          <p:nvPr/>
        </p:nvCxnSpPr>
        <p:spPr>
          <a:xfrm flipV="1">
            <a:off x="7010092" y="2731296"/>
            <a:ext cx="885865" cy="249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5A64AAE-648B-7F4A-B6BC-C9B8748848E3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7031900" y="1950552"/>
            <a:ext cx="1357802" cy="124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9FA4E75-B275-0142-B15C-6E2B784A10FC}"/>
              </a:ext>
            </a:extLst>
          </p:cNvPr>
          <p:cNvSpPr/>
          <p:nvPr/>
        </p:nvSpPr>
        <p:spPr>
          <a:xfrm>
            <a:off x="6814882" y="2702007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33D26D5-9F50-9941-A13B-891385F84734}"/>
              </a:ext>
            </a:extLst>
          </p:cNvPr>
          <p:cNvCxnSpPr>
            <a:cxnSpLocks/>
          </p:cNvCxnSpPr>
          <p:nvPr/>
        </p:nvCxnSpPr>
        <p:spPr>
          <a:xfrm flipV="1">
            <a:off x="7010091" y="2561723"/>
            <a:ext cx="885865" cy="249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8411A6F0-34DE-2248-8A62-197D2EEA7B7E}"/>
              </a:ext>
            </a:extLst>
          </p:cNvPr>
          <p:cNvSpPr/>
          <p:nvPr/>
        </p:nvSpPr>
        <p:spPr>
          <a:xfrm>
            <a:off x="6814881" y="253243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3999162-FFD5-BD45-A3E0-94DDC8864912}"/>
              </a:ext>
            </a:extLst>
          </p:cNvPr>
          <p:cNvSpPr/>
          <p:nvPr/>
        </p:nvSpPr>
        <p:spPr>
          <a:xfrm>
            <a:off x="6814880" y="1868631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6FCFC5C-65FB-D34A-8983-15A4D43DFC68}"/>
              </a:ext>
            </a:extLst>
          </p:cNvPr>
          <p:cNvSpPr txBox="1"/>
          <p:nvPr/>
        </p:nvSpPr>
        <p:spPr>
          <a:xfrm>
            <a:off x="6336409" y="27185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20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47B78CC-2C85-C240-AB81-B165B0B923B1}"/>
              </a:ext>
            </a:extLst>
          </p:cNvPr>
          <p:cNvSpPr txBox="1"/>
          <p:nvPr/>
        </p:nvSpPr>
        <p:spPr>
          <a:xfrm>
            <a:off x="6346950" y="250083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25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582D19C-182E-A84C-9884-112D3B6A5B75}"/>
              </a:ext>
            </a:extLst>
          </p:cNvPr>
          <p:cNvSpPr txBox="1"/>
          <p:nvPr/>
        </p:nvSpPr>
        <p:spPr>
          <a:xfrm>
            <a:off x="6355218" y="184456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35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A28A753-D65A-E34B-8E30-5318A776A6C0}"/>
              </a:ext>
            </a:extLst>
          </p:cNvPr>
          <p:cNvSpPr txBox="1"/>
          <p:nvPr/>
        </p:nvSpPr>
        <p:spPr>
          <a:xfrm>
            <a:off x="3683615" y="3613328"/>
            <a:ext cx="450764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/>
              <a:t>35, 0, 35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3438E46-4CF5-B54C-BA57-C8387B8C4A2E}"/>
              </a:ext>
            </a:extLst>
          </p:cNvPr>
          <p:cNvSpPr txBox="1"/>
          <p:nvPr/>
        </p:nvSpPr>
        <p:spPr>
          <a:xfrm>
            <a:off x="4868198" y="3051291"/>
            <a:ext cx="4748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/>
              <a:t>35, 0, -35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6797F2C-D82D-4D40-8AD2-C6F017E7E9A9}"/>
              </a:ext>
            </a:extLst>
          </p:cNvPr>
          <p:cNvSpPr txBox="1"/>
          <p:nvPr/>
        </p:nvSpPr>
        <p:spPr>
          <a:xfrm>
            <a:off x="4991469" y="2396402"/>
            <a:ext cx="498855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/>
              <a:t>-35, 0, -35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81C2B30-5178-4F4B-93CF-0439B95F5509}"/>
              </a:ext>
            </a:extLst>
          </p:cNvPr>
          <p:cNvSpPr txBox="1"/>
          <p:nvPr/>
        </p:nvSpPr>
        <p:spPr>
          <a:xfrm>
            <a:off x="2864390" y="2400514"/>
            <a:ext cx="52290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/>
              <a:t>25, -H1, 25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9502862-23B6-F14F-A611-F3638766BB44}"/>
              </a:ext>
            </a:extLst>
          </p:cNvPr>
          <p:cNvCxnSpPr>
            <a:cxnSpLocks/>
          </p:cNvCxnSpPr>
          <p:nvPr/>
        </p:nvCxnSpPr>
        <p:spPr>
          <a:xfrm flipH="1" flipV="1">
            <a:off x="8372975" y="1094428"/>
            <a:ext cx="68752" cy="32436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62E329D-DD01-1C43-BDF6-CD33418ED87C}"/>
              </a:ext>
            </a:extLst>
          </p:cNvPr>
          <p:cNvCxnSpPr>
            <a:cxnSpLocks/>
          </p:cNvCxnSpPr>
          <p:nvPr/>
        </p:nvCxnSpPr>
        <p:spPr>
          <a:xfrm flipH="1" flipV="1">
            <a:off x="7960938" y="1109448"/>
            <a:ext cx="68752" cy="32436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D8BDF11D-CE00-A044-BD3A-8BC880D9064D}"/>
              </a:ext>
            </a:extLst>
          </p:cNvPr>
          <p:cNvCxnSpPr>
            <a:cxnSpLocks/>
          </p:cNvCxnSpPr>
          <p:nvPr/>
        </p:nvCxnSpPr>
        <p:spPr>
          <a:xfrm flipH="1" flipV="1">
            <a:off x="7547916" y="1121914"/>
            <a:ext cx="68752" cy="32436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B585D346-FCFF-4241-8F53-A76C8D0DB0CF}"/>
              </a:ext>
            </a:extLst>
          </p:cNvPr>
          <p:cNvSpPr/>
          <p:nvPr/>
        </p:nvSpPr>
        <p:spPr>
          <a:xfrm>
            <a:off x="7942894" y="432603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8054D06-ADAF-3F4D-9803-24A7C9175E1D}"/>
              </a:ext>
            </a:extLst>
          </p:cNvPr>
          <p:cNvSpPr/>
          <p:nvPr/>
        </p:nvSpPr>
        <p:spPr>
          <a:xfrm>
            <a:off x="7484687" y="4361610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CF764C0-AB41-9044-8B5E-AE4463B5BED1}"/>
              </a:ext>
            </a:extLst>
          </p:cNvPr>
          <p:cNvCxnSpPr>
            <a:cxnSpLocks/>
          </p:cNvCxnSpPr>
          <p:nvPr/>
        </p:nvCxnSpPr>
        <p:spPr>
          <a:xfrm flipH="1" flipV="1">
            <a:off x="7879582" y="1234348"/>
            <a:ext cx="68752" cy="32436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C36AEA10-7FD2-4842-B278-AED89E327EDD}"/>
              </a:ext>
            </a:extLst>
          </p:cNvPr>
          <p:cNvSpPr/>
          <p:nvPr/>
        </p:nvSpPr>
        <p:spPr>
          <a:xfrm>
            <a:off x="7861538" y="4450934"/>
            <a:ext cx="195209" cy="1849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CCA4CFAD-AC6D-6947-AF9F-6ED898347080}"/>
              </a:ext>
            </a:extLst>
          </p:cNvPr>
          <p:cNvCxnSpPr>
            <a:cxnSpLocks/>
          </p:cNvCxnSpPr>
          <p:nvPr/>
        </p:nvCxnSpPr>
        <p:spPr>
          <a:xfrm flipH="1" flipV="1">
            <a:off x="6593881" y="1179327"/>
            <a:ext cx="68752" cy="32436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65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</Words>
  <Application>Microsoft Macintosh PowerPoint</Application>
  <PresentationFormat>Grand écran</PresentationFormat>
  <Paragraphs>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Tricot</dc:creator>
  <cp:lastModifiedBy>Christophe Tricot</cp:lastModifiedBy>
  <cp:revision>18</cp:revision>
  <dcterms:created xsi:type="dcterms:W3CDTF">2020-12-17T08:40:12Z</dcterms:created>
  <dcterms:modified xsi:type="dcterms:W3CDTF">2021-08-20T09:01:09Z</dcterms:modified>
</cp:coreProperties>
</file>