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7" r:id="rId14"/>
    <p:sldId id="319" r:id="rId15"/>
    <p:sldId id="320" r:id="rId16"/>
    <p:sldId id="32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Secure Chatroom Application</a:t>
            </a:r>
            <a:br>
              <a:rPr lang="en-US" sz="6000" dirty="0"/>
            </a:br>
            <a:r>
              <a:rPr lang="en-US" sz="6000" dirty="0"/>
              <a:t>(Hybrid Encryption)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8"/>
            <a:ext cx="6269347" cy="2023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Dubai" panose="020F0502020204030204" pitchFamily="34" charset="-78"/>
              </a:rPr>
              <a:t>Created by:</a:t>
            </a:r>
            <a:br>
              <a:rPr lang="en-US" sz="2000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Dubai" panose="020F0502020204030204" pitchFamily="34" charset="-78"/>
              </a:rPr>
            </a:br>
            <a:r>
              <a:rPr lang="en-US" sz="2000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Dubai" panose="020F0502020204030204" pitchFamily="34" charset="-78"/>
              </a:rPr>
              <a:t>Lakshya Rathi-20MIS0105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Dubai" panose="020F0502020204030204" pitchFamily="34" charset="-78"/>
              </a:rPr>
              <a:t>Samarth Awasthi-20MIS0129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 err="1">
                <a:solidFill>
                  <a:schemeClr val="tx1">
                    <a:lumMod val="85000"/>
                    <a:lumOff val="15000"/>
                  </a:schemeClr>
                </a:solidFill>
                <a:cs typeface="Dubai" panose="020F0502020204030204" pitchFamily="34" charset="-78"/>
              </a:rPr>
              <a:t>Soumil</a:t>
            </a:r>
            <a:r>
              <a:rPr lang="en-US" sz="2000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Dubai" panose="020F0502020204030204" pitchFamily="34" charset="-78"/>
              </a:rPr>
              <a:t> Verma-20MIS176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B015-D3CB-990D-FD33-4030E21F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78A84-80F0-BAD6-86E5-662E24721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849" y="2108200"/>
            <a:ext cx="7102627" cy="3760788"/>
          </a:xfrm>
        </p:spPr>
      </p:pic>
    </p:spTree>
    <p:extLst>
      <p:ext uri="{BB962C8B-B14F-4D97-AF65-F5344CB8AC3E}">
        <p14:creationId xmlns:p14="http://schemas.microsoft.com/office/powerpoint/2010/main" val="207667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E69C-0F70-CDAD-A3EE-96D2667E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7E0-A604-EF65-E0CE-577CE2C6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 key encryption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Different MSG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File Sharing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Different types of encryption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02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85BF-054E-D4EA-CCD9-2C68CD3E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with Custom Key: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A17E6D-C7B4-FDE7-8A4C-C5755C848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958" y="2108200"/>
            <a:ext cx="6364410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5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69E0-8C0B-2DD7-6194-58C9E993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Blowfish based encryption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52FCE-9C56-876F-AEE8-6A1D9FD77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4461" y="3390372"/>
            <a:ext cx="2583404" cy="11964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BF1AD-26CF-0AF1-9D27-2C5C4420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995" y="2026822"/>
            <a:ext cx="2476715" cy="1074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0725FD-C861-C2B0-E857-C75B1898D4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749"/>
          <a:stretch/>
        </p:blipFill>
        <p:spPr>
          <a:xfrm>
            <a:off x="1308006" y="2026822"/>
            <a:ext cx="2968159" cy="2315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82FB68-AAE8-7A9C-560E-AC7ABBE40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995" y="4875853"/>
            <a:ext cx="2484335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5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Agenda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01B47-04B3-352B-2591-97A6E195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5100" b="0" i="0" dirty="0">
                <a:solidFill>
                  <a:srgbClr val="262626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5100" b="0" i="0" dirty="0">
                <a:solidFill>
                  <a:srgbClr val="262626"/>
                </a:solidFill>
                <a:effectLst/>
                <a:latin typeface="Söhne"/>
              </a:rPr>
              <a:t>Project Objectives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5100" b="0" i="0" dirty="0">
                <a:solidFill>
                  <a:srgbClr val="262626"/>
                </a:solidFill>
                <a:effectLst/>
                <a:latin typeface="Söhne"/>
              </a:rPr>
              <a:t>System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5100" b="0" i="0" dirty="0">
                <a:solidFill>
                  <a:srgbClr val="262626"/>
                </a:solidFill>
                <a:effectLst/>
                <a:latin typeface="Söhne"/>
              </a:rPr>
              <a:t>Encryption and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5100" b="0" i="0" dirty="0">
                <a:solidFill>
                  <a:srgbClr val="262626"/>
                </a:solidFill>
                <a:effectLst/>
                <a:latin typeface="Söhne"/>
              </a:rPr>
              <a:t>User Experience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5100" b="0" i="0" dirty="0">
                <a:solidFill>
                  <a:srgbClr val="262626"/>
                </a:solidFill>
                <a:effectLst/>
                <a:latin typeface="Söhne"/>
              </a:rPr>
              <a:t>Demo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5100" b="0" i="0" dirty="0">
                <a:solidFill>
                  <a:srgbClr val="262626"/>
                </a:solidFill>
                <a:effectLst/>
                <a:latin typeface="Söhne"/>
              </a:rPr>
              <a:t>Future Enhancements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55D5-BE30-6A60-6DC7-BCE3D0B1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613EA-7BAF-8585-50FE-FF4382E8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RSA based secure chatroom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Client and Server Architecture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Various Security objectives achieved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87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8904-FE69-F8BB-2141-A11EACA0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A81A-B400-1D0E-6FF0-157260BE3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End to End communication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Private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Public communication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Different access levels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Guaranteed Security of messages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Easy for future enhancements </a:t>
            </a:r>
          </a:p>
        </p:txBody>
      </p:sp>
    </p:spTree>
    <p:extLst>
      <p:ext uri="{BB962C8B-B14F-4D97-AF65-F5344CB8AC3E}">
        <p14:creationId xmlns:p14="http://schemas.microsoft.com/office/powerpoint/2010/main" val="116131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9422-B685-07D4-92DA-A763C77F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EA7CE-C6FC-9E87-BA17-0AA560AF0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277" y="2270135"/>
            <a:ext cx="5669771" cy="3436918"/>
          </a:xfrm>
        </p:spPr>
      </p:pic>
    </p:spTree>
    <p:extLst>
      <p:ext uri="{BB962C8B-B14F-4D97-AF65-F5344CB8AC3E}">
        <p14:creationId xmlns:p14="http://schemas.microsoft.com/office/powerpoint/2010/main" val="140495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7056-46CC-72DC-7C94-6935EB70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security: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9689-AEDB-1A3E-37BD-78AACE6ED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RSA(Rivest-Shamir-Adleman)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Public and private keys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Message encryption and decryption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Hashing with SHA(Secure Hash Algorithm)-256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Secure password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Key security features like: Confidentiality, Integrity and </a:t>
            </a:r>
            <a:r>
              <a:rPr lang="en-IN" dirty="0" err="1"/>
              <a:t>Availablilty</a:t>
            </a: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3373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EE2B-8D0A-0F1C-FAA7-90637A56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2B42B7-385B-E490-C834-9854F2DE6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601" y="2108200"/>
            <a:ext cx="7081123" cy="3760788"/>
          </a:xfrm>
        </p:spPr>
      </p:pic>
    </p:spTree>
    <p:extLst>
      <p:ext uri="{BB962C8B-B14F-4D97-AF65-F5344CB8AC3E}">
        <p14:creationId xmlns:p14="http://schemas.microsoft.com/office/powerpoint/2010/main" val="99004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DEA9-A735-C9F6-9B64-6947C7D6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241D7E-7B91-47C2-9C1C-D0C549046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867" y="2108200"/>
            <a:ext cx="7322592" cy="3760788"/>
          </a:xfrm>
        </p:spPr>
      </p:pic>
    </p:spTree>
    <p:extLst>
      <p:ext uri="{BB962C8B-B14F-4D97-AF65-F5344CB8AC3E}">
        <p14:creationId xmlns:p14="http://schemas.microsoft.com/office/powerpoint/2010/main" val="197572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C7BC-7D30-D4C8-C80B-C51367BC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0BAAD4-339D-9691-49C4-1B6008C1D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440" y="2108200"/>
            <a:ext cx="7125445" cy="3760788"/>
          </a:xfrm>
        </p:spPr>
      </p:pic>
    </p:spTree>
    <p:extLst>
      <p:ext uri="{BB962C8B-B14F-4D97-AF65-F5344CB8AC3E}">
        <p14:creationId xmlns:p14="http://schemas.microsoft.com/office/powerpoint/2010/main" val="262792456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{8B5F05CF-838E-48E1-A69C-25680E478EA0}tf33845126_win32</Template>
  <TotalTime>322</TotalTime>
  <Words>130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Dubai</vt:lpstr>
      <vt:lpstr>Franklin Gothic Book</vt:lpstr>
      <vt:lpstr>Söhne</vt:lpstr>
      <vt:lpstr>1_RetrospectVTI</vt:lpstr>
      <vt:lpstr>Secure Chatroom Application (Hybrid Encryption)</vt:lpstr>
      <vt:lpstr>Agenda :</vt:lpstr>
      <vt:lpstr>Introduction </vt:lpstr>
      <vt:lpstr>Project Objectives </vt:lpstr>
      <vt:lpstr>System Architecture </vt:lpstr>
      <vt:lpstr>Encryption and security:</vt:lpstr>
      <vt:lpstr>PowerPoint Presentation</vt:lpstr>
      <vt:lpstr>PowerPoint Presentation</vt:lpstr>
      <vt:lpstr>PowerPoint Presentation</vt:lpstr>
      <vt:lpstr>PowerPoint Presentation</vt:lpstr>
      <vt:lpstr>Future Enhancements  </vt:lpstr>
      <vt:lpstr>AES with Custom Key:</vt:lpstr>
      <vt:lpstr>Blowfish based encryption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Chatroom Application</dc:title>
  <dc:creator>Lakshya Rathi</dc:creator>
  <cp:lastModifiedBy>Lakshya Rathi</cp:lastModifiedBy>
  <cp:revision>3</cp:revision>
  <dcterms:created xsi:type="dcterms:W3CDTF">2023-11-06T16:03:48Z</dcterms:created>
  <dcterms:modified xsi:type="dcterms:W3CDTF">2024-04-22T07:45:11Z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