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0B8589-9FF5-4431-ADE7-DEA9FBE6D1C2}" v="4" dt="2023-04-08T23:52:03.2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Couto" userId="f464b536d712b41b" providerId="LiveId" clId="{BC0B8589-9FF5-4431-ADE7-DEA9FBE6D1C2}"/>
    <pc:docChg chg="undo custSel addSld modSld">
      <pc:chgData name="Gabriel Couto" userId="f464b536d712b41b" providerId="LiveId" clId="{BC0B8589-9FF5-4431-ADE7-DEA9FBE6D1C2}" dt="2023-04-08T23:52:36.024" v="876" actId="20577"/>
      <pc:docMkLst>
        <pc:docMk/>
      </pc:docMkLst>
      <pc:sldChg chg="modSp new mod">
        <pc:chgData name="Gabriel Couto" userId="f464b536d712b41b" providerId="LiveId" clId="{BC0B8589-9FF5-4431-ADE7-DEA9FBE6D1C2}" dt="2023-04-08T23:45:22.766" v="4" actId="20577"/>
        <pc:sldMkLst>
          <pc:docMk/>
          <pc:sldMk cId="1307961334" sldId="256"/>
        </pc:sldMkLst>
        <pc:spChg chg="mod">
          <ac:chgData name="Gabriel Couto" userId="f464b536d712b41b" providerId="LiveId" clId="{BC0B8589-9FF5-4431-ADE7-DEA9FBE6D1C2}" dt="2023-04-08T23:45:22.766" v="4" actId="20577"/>
          <ac:spMkLst>
            <pc:docMk/>
            <pc:sldMk cId="1307961334" sldId="256"/>
            <ac:spMk id="2" creationId="{81442F79-0362-21E3-C462-BE4315897AC0}"/>
          </ac:spMkLst>
        </pc:spChg>
      </pc:sldChg>
      <pc:sldChg chg="modSp new mod">
        <pc:chgData name="Gabriel Couto" userId="f464b536d712b41b" providerId="LiveId" clId="{BC0B8589-9FF5-4431-ADE7-DEA9FBE6D1C2}" dt="2023-04-08T23:45:28.126" v="12" actId="20577"/>
        <pc:sldMkLst>
          <pc:docMk/>
          <pc:sldMk cId="2048748771" sldId="257"/>
        </pc:sldMkLst>
        <pc:spChg chg="mod">
          <ac:chgData name="Gabriel Couto" userId="f464b536d712b41b" providerId="LiveId" clId="{BC0B8589-9FF5-4431-ADE7-DEA9FBE6D1C2}" dt="2023-04-08T23:45:28.126" v="12" actId="20577"/>
          <ac:spMkLst>
            <pc:docMk/>
            <pc:sldMk cId="2048748771" sldId="257"/>
            <ac:spMk id="2" creationId="{B5B6040C-E473-539C-1B3B-DE60F827A4A5}"/>
          </ac:spMkLst>
        </pc:spChg>
      </pc:sldChg>
      <pc:sldChg chg="modSp new mod">
        <pc:chgData name="Gabriel Couto" userId="f464b536d712b41b" providerId="LiveId" clId="{BC0B8589-9FF5-4431-ADE7-DEA9FBE6D1C2}" dt="2023-04-08T23:45:36.912" v="29" actId="20577"/>
        <pc:sldMkLst>
          <pc:docMk/>
          <pc:sldMk cId="2610820845" sldId="258"/>
        </pc:sldMkLst>
        <pc:spChg chg="mod">
          <ac:chgData name="Gabriel Couto" userId="f464b536d712b41b" providerId="LiveId" clId="{BC0B8589-9FF5-4431-ADE7-DEA9FBE6D1C2}" dt="2023-04-08T23:45:36.912" v="29" actId="20577"/>
          <ac:spMkLst>
            <pc:docMk/>
            <pc:sldMk cId="2610820845" sldId="258"/>
            <ac:spMk id="2" creationId="{CCD5955F-2B38-0343-7438-5C9876A390DC}"/>
          </ac:spMkLst>
        </pc:spChg>
      </pc:sldChg>
      <pc:sldChg chg="modSp new mod">
        <pc:chgData name="Gabriel Couto" userId="f464b536d712b41b" providerId="LiveId" clId="{BC0B8589-9FF5-4431-ADE7-DEA9FBE6D1C2}" dt="2023-04-08T23:47:19.555" v="302" actId="6549"/>
        <pc:sldMkLst>
          <pc:docMk/>
          <pc:sldMk cId="4193613935" sldId="259"/>
        </pc:sldMkLst>
        <pc:spChg chg="mod">
          <ac:chgData name="Gabriel Couto" userId="f464b536d712b41b" providerId="LiveId" clId="{BC0B8589-9FF5-4431-ADE7-DEA9FBE6D1C2}" dt="2023-04-08T23:45:50.569" v="64" actId="20577"/>
          <ac:spMkLst>
            <pc:docMk/>
            <pc:sldMk cId="4193613935" sldId="259"/>
            <ac:spMk id="2" creationId="{E6958F1E-C1C1-B7B6-0E22-4547C8B6BFC4}"/>
          </ac:spMkLst>
        </pc:spChg>
        <pc:spChg chg="mod">
          <ac:chgData name="Gabriel Couto" userId="f464b536d712b41b" providerId="LiveId" clId="{BC0B8589-9FF5-4431-ADE7-DEA9FBE6D1C2}" dt="2023-04-08T23:47:19.555" v="302" actId="6549"/>
          <ac:spMkLst>
            <pc:docMk/>
            <pc:sldMk cId="4193613935" sldId="259"/>
            <ac:spMk id="3" creationId="{005D615F-6D24-6FE7-49EF-74821F3DF278}"/>
          </ac:spMkLst>
        </pc:spChg>
      </pc:sldChg>
      <pc:sldChg chg="modSp new mod">
        <pc:chgData name="Gabriel Couto" userId="f464b536d712b41b" providerId="LiveId" clId="{BC0B8589-9FF5-4431-ADE7-DEA9FBE6D1C2}" dt="2023-04-08T23:46:53.696" v="255" actId="20577"/>
        <pc:sldMkLst>
          <pc:docMk/>
          <pc:sldMk cId="3855848663" sldId="260"/>
        </pc:sldMkLst>
        <pc:spChg chg="mod">
          <ac:chgData name="Gabriel Couto" userId="f464b536d712b41b" providerId="LiveId" clId="{BC0B8589-9FF5-4431-ADE7-DEA9FBE6D1C2}" dt="2023-04-08T23:46:09.801" v="117" actId="20577"/>
          <ac:spMkLst>
            <pc:docMk/>
            <pc:sldMk cId="3855848663" sldId="260"/>
            <ac:spMk id="2" creationId="{6310C821-AA2A-7B5F-000A-BCEF5FCA0B18}"/>
          </ac:spMkLst>
        </pc:spChg>
        <pc:spChg chg="mod">
          <ac:chgData name="Gabriel Couto" userId="f464b536d712b41b" providerId="LiveId" clId="{BC0B8589-9FF5-4431-ADE7-DEA9FBE6D1C2}" dt="2023-04-08T23:46:53.696" v="255" actId="20577"/>
          <ac:spMkLst>
            <pc:docMk/>
            <pc:sldMk cId="3855848663" sldId="260"/>
            <ac:spMk id="3" creationId="{FBC74D09-B6B5-78F8-FE88-9994381937A1}"/>
          </ac:spMkLst>
        </pc:spChg>
      </pc:sldChg>
      <pc:sldChg chg="addSp modSp new mod">
        <pc:chgData name="Gabriel Couto" userId="f464b536d712b41b" providerId="LiveId" clId="{BC0B8589-9FF5-4431-ADE7-DEA9FBE6D1C2}" dt="2023-04-08T23:51:20.050" v="656" actId="207"/>
        <pc:sldMkLst>
          <pc:docMk/>
          <pc:sldMk cId="2921214274" sldId="261"/>
        </pc:sldMkLst>
        <pc:spChg chg="mod">
          <ac:chgData name="Gabriel Couto" userId="f464b536d712b41b" providerId="LiveId" clId="{BC0B8589-9FF5-4431-ADE7-DEA9FBE6D1C2}" dt="2023-04-08T23:47:33.399" v="321" actId="20577"/>
          <ac:spMkLst>
            <pc:docMk/>
            <pc:sldMk cId="2921214274" sldId="261"/>
            <ac:spMk id="2" creationId="{7AC01C45-7494-2059-B2BA-560E3010F3B1}"/>
          </ac:spMkLst>
        </pc:spChg>
        <pc:spChg chg="mod">
          <ac:chgData name="Gabriel Couto" userId="f464b536d712b41b" providerId="LiveId" clId="{BC0B8589-9FF5-4431-ADE7-DEA9FBE6D1C2}" dt="2023-04-08T23:48:26.123" v="488" actId="20577"/>
          <ac:spMkLst>
            <pc:docMk/>
            <pc:sldMk cId="2921214274" sldId="261"/>
            <ac:spMk id="3" creationId="{81E56D17-5466-3C5A-2D3B-4CF9C79A9BAF}"/>
          </ac:spMkLst>
        </pc:spChg>
        <pc:spChg chg="add mod">
          <ac:chgData name="Gabriel Couto" userId="f464b536d712b41b" providerId="LiveId" clId="{BC0B8589-9FF5-4431-ADE7-DEA9FBE6D1C2}" dt="2023-04-08T23:51:20.050" v="656" actId="207"/>
          <ac:spMkLst>
            <pc:docMk/>
            <pc:sldMk cId="2921214274" sldId="261"/>
            <ac:spMk id="7" creationId="{FE348754-1E1E-761D-F3D5-B713618AD208}"/>
          </ac:spMkLst>
        </pc:spChg>
        <pc:spChg chg="add mod">
          <ac:chgData name="Gabriel Couto" userId="f464b536d712b41b" providerId="LiveId" clId="{BC0B8589-9FF5-4431-ADE7-DEA9FBE6D1C2}" dt="2023-04-08T23:51:20.050" v="656" actId="207"/>
          <ac:spMkLst>
            <pc:docMk/>
            <pc:sldMk cId="2921214274" sldId="261"/>
            <ac:spMk id="9" creationId="{52A7C692-DBA5-649A-4548-012B19FAD3E6}"/>
          </ac:spMkLst>
        </pc:spChg>
        <pc:picChg chg="add mod">
          <ac:chgData name="Gabriel Couto" userId="f464b536d712b41b" providerId="LiveId" clId="{BC0B8589-9FF5-4431-ADE7-DEA9FBE6D1C2}" dt="2023-04-08T23:50:17.824" v="592" actId="1076"/>
          <ac:picMkLst>
            <pc:docMk/>
            <pc:sldMk cId="2921214274" sldId="261"/>
            <ac:picMk id="4" creationId="{E85D8488-A399-683A-BB27-09C0A3246E7B}"/>
          </ac:picMkLst>
        </pc:picChg>
        <pc:cxnChg chg="add mod">
          <ac:chgData name="Gabriel Couto" userId="f464b536d712b41b" providerId="LiveId" clId="{BC0B8589-9FF5-4431-ADE7-DEA9FBE6D1C2}" dt="2023-04-08T23:49:22.925" v="494" actId="692"/>
          <ac:cxnSpMkLst>
            <pc:docMk/>
            <pc:sldMk cId="2921214274" sldId="261"/>
            <ac:cxnSpMk id="6" creationId="{8A23811D-73AA-6E01-71C9-F4DD4DAD27E0}"/>
          </ac:cxnSpMkLst>
        </pc:cxnChg>
        <pc:cxnChg chg="add mod">
          <ac:chgData name="Gabriel Couto" userId="f464b536d712b41b" providerId="LiveId" clId="{BC0B8589-9FF5-4431-ADE7-DEA9FBE6D1C2}" dt="2023-04-08T23:51:08.877" v="654" actId="1076"/>
          <ac:cxnSpMkLst>
            <pc:docMk/>
            <pc:sldMk cId="2921214274" sldId="261"/>
            <ac:cxnSpMk id="8" creationId="{0E467AAB-EA41-BFF5-4001-C98EC02ED428}"/>
          </ac:cxnSpMkLst>
        </pc:cxnChg>
      </pc:sldChg>
      <pc:sldChg chg="delSp modSp add mod">
        <pc:chgData name="Gabriel Couto" userId="f464b536d712b41b" providerId="LiveId" clId="{BC0B8589-9FF5-4431-ADE7-DEA9FBE6D1C2}" dt="2023-04-08T23:52:00.193" v="765" actId="20577"/>
        <pc:sldMkLst>
          <pc:docMk/>
          <pc:sldMk cId="1115156878" sldId="262"/>
        </pc:sldMkLst>
        <pc:spChg chg="mod">
          <ac:chgData name="Gabriel Couto" userId="f464b536d712b41b" providerId="LiveId" clId="{BC0B8589-9FF5-4431-ADE7-DEA9FBE6D1C2}" dt="2023-04-08T23:51:34.440" v="683" actId="20577"/>
          <ac:spMkLst>
            <pc:docMk/>
            <pc:sldMk cId="1115156878" sldId="262"/>
            <ac:spMk id="2" creationId="{7AC01C45-7494-2059-B2BA-560E3010F3B1}"/>
          </ac:spMkLst>
        </pc:spChg>
        <pc:spChg chg="mod">
          <ac:chgData name="Gabriel Couto" userId="f464b536d712b41b" providerId="LiveId" clId="{BC0B8589-9FF5-4431-ADE7-DEA9FBE6D1C2}" dt="2023-04-08T23:52:00.193" v="765" actId="20577"/>
          <ac:spMkLst>
            <pc:docMk/>
            <pc:sldMk cId="1115156878" sldId="262"/>
            <ac:spMk id="3" creationId="{81E56D17-5466-3C5A-2D3B-4CF9C79A9BAF}"/>
          </ac:spMkLst>
        </pc:spChg>
        <pc:spChg chg="del">
          <ac:chgData name="Gabriel Couto" userId="f464b536d712b41b" providerId="LiveId" clId="{BC0B8589-9FF5-4431-ADE7-DEA9FBE6D1C2}" dt="2023-04-08T23:51:38.362" v="686" actId="478"/>
          <ac:spMkLst>
            <pc:docMk/>
            <pc:sldMk cId="1115156878" sldId="262"/>
            <ac:spMk id="7" creationId="{FE348754-1E1E-761D-F3D5-B713618AD208}"/>
          </ac:spMkLst>
        </pc:spChg>
        <pc:spChg chg="del">
          <ac:chgData name="Gabriel Couto" userId="f464b536d712b41b" providerId="LiveId" clId="{BC0B8589-9FF5-4431-ADE7-DEA9FBE6D1C2}" dt="2023-04-08T23:51:39.941" v="687" actId="478"/>
          <ac:spMkLst>
            <pc:docMk/>
            <pc:sldMk cId="1115156878" sldId="262"/>
            <ac:spMk id="9" creationId="{52A7C692-DBA5-649A-4548-012B19FAD3E6}"/>
          </ac:spMkLst>
        </pc:spChg>
        <pc:picChg chg="del mod">
          <ac:chgData name="Gabriel Couto" userId="f464b536d712b41b" providerId="LiveId" clId="{BC0B8589-9FF5-4431-ADE7-DEA9FBE6D1C2}" dt="2023-04-08T23:51:37.488" v="685" actId="478"/>
          <ac:picMkLst>
            <pc:docMk/>
            <pc:sldMk cId="1115156878" sldId="262"/>
            <ac:picMk id="4" creationId="{E85D8488-A399-683A-BB27-09C0A3246E7B}"/>
          </ac:picMkLst>
        </pc:picChg>
        <pc:cxnChg chg="del">
          <ac:chgData name="Gabriel Couto" userId="f464b536d712b41b" providerId="LiveId" clId="{BC0B8589-9FF5-4431-ADE7-DEA9FBE6D1C2}" dt="2023-04-08T23:51:39.941" v="687" actId="478"/>
          <ac:cxnSpMkLst>
            <pc:docMk/>
            <pc:sldMk cId="1115156878" sldId="262"/>
            <ac:cxnSpMk id="6" creationId="{8A23811D-73AA-6E01-71C9-F4DD4DAD27E0}"/>
          </ac:cxnSpMkLst>
        </pc:cxnChg>
        <pc:cxnChg chg="del">
          <ac:chgData name="Gabriel Couto" userId="f464b536d712b41b" providerId="LiveId" clId="{BC0B8589-9FF5-4431-ADE7-DEA9FBE6D1C2}" dt="2023-04-08T23:51:39.941" v="687" actId="478"/>
          <ac:cxnSpMkLst>
            <pc:docMk/>
            <pc:sldMk cId="1115156878" sldId="262"/>
            <ac:cxnSpMk id="8" creationId="{0E467AAB-EA41-BFF5-4001-C98EC02ED428}"/>
          </ac:cxnSpMkLst>
        </pc:cxnChg>
      </pc:sldChg>
      <pc:sldChg chg="modSp add mod">
        <pc:chgData name="Gabriel Couto" userId="f464b536d712b41b" providerId="LiveId" clId="{BC0B8589-9FF5-4431-ADE7-DEA9FBE6D1C2}" dt="2023-04-08T23:52:36.024" v="876" actId="20577"/>
        <pc:sldMkLst>
          <pc:docMk/>
          <pc:sldMk cId="728181996" sldId="263"/>
        </pc:sldMkLst>
        <pc:spChg chg="mod">
          <ac:chgData name="Gabriel Couto" userId="f464b536d712b41b" providerId="LiveId" clId="{BC0B8589-9FF5-4431-ADE7-DEA9FBE6D1C2}" dt="2023-04-08T23:52:13.713" v="798" actId="20577"/>
          <ac:spMkLst>
            <pc:docMk/>
            <pc:sldMk cId="728181996" sldId="263"/>
            <ac:spMk id="2" creationId="{7AC01C45-7494-2059-B2BA-560E3010F3B1}"/>
          </ac:spMkLst>
        </pc:spChg>
        <pc:spChg chg="mod">
          <ac:chgData name="Gabriel Couto" userId="f464b536d712b41b" providerId="LiveId" clId="{BC0B8589-9FF5-4431-ADE7-DEA9FBE6D1C2}" dt="2023-04-08T23:52:36.024" v="876" actId="20577"/>
          <ac:spMkLst>
            <pc:docMk/>
            <pc:sldMk cId="728181996" sldId="263"/>
            <ac:spMk id="3" creationId="{81E56D17-5466-3C5A-2D3B-4CF9C79A9BA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233B1E-E066-6847-793E-38812B3F4C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4706D5-B612-6DC0-BF22-3FB2B1E14E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001FC8-A02C-7FDA-F519-491EDB62C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339B6-B200-43FD-901F-2CF4F15320F8}" type="datetimeFigureOut">
              <a:rPr lang="pt-BR" smtClean="0"/>
              <a:t>08/04/2023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4845F8-676D-01A1-75BE-58B71E1A6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54BB2D-D3E2-3B6B-AC8D-B0B3BD222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42CF-F7A6-48C7-B56A-907FCD1DD7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3404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23D38E-2DF7-A552-300C-D2FE97712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187B82D-085C-7B7C-72C3-A2BF4D4D9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44FE9F-D48B-9683-4310-94E49C174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339B6-B200-43FD-901F-2CF4F15320F8}" type="datetimeFigureOut">
              <a:rPr lang="pt-BR" smtClean="0"/>
              <a:t>08/04/2023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487482-5152-DEFA-0B60-C18014940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CEF8D3-2F5B-7BDF-C0B0-5A414594B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42CF-F7A6-48C7-B56A-907FCD1DD7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9069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65ABCC5-739C-9585-C1E2-18C21F6449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EF26AA3-58F4-2405-C515-E8DAA9AAD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B6B4FF-A3B5-B7C3-FB54-CB2AE0B08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339B6-B200-43FD-901F-2CF4F15320F8}" type="datetimeFigureOut">
              <a:rPr lang="pt-BR" smtClean="0"/>
              <a:t>08/04/2023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FB894C-C888-89BC-B188-EA8E5C6F6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5B8E24-3E9B-BEDA-E920-E084DBD0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42CF-F7A6-48C7-B56A-907FCD1DD7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23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63A0D6-6CA9-2EED-A0CE-E5787C221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03A314-920E-8099-9F3F-842BD0854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A01264-9E03-900B-5C30-8F4C316DB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339B6-B200-43FD-901F-2CF4F15320F8}" type="datetimeFigureOut">
              <a:rPr lang="pt-BR" smtClean="0"/>
              <a:t>08/04/2023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83330D-B461-638D-0E22-41CB4560C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F63996-BF20-82AC-4C16-440860CDB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42CF-F7A6-48C7-B56A-907FCD1DD7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022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0BD411-FCF6-083C-8351-A5F99C992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ADB2A5B-506E-4A2E-4E79-B1AB53A04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842D70-3D98-991F-060E-13EC51C0F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339B6-B200-43FD-901F-2CF4F15320F8}" type="datetimeFigureOut">
              <a:rPr lang="pt-BR" smtClean="0"/>
              <a:t>08/04/2023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5E7D15-BD09-39F4-9D9B-A01F49F2C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A582EC-99F7-190C-FD55-7091F4B44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42CF-F7A6-48C7-B56A-907FCD1DD7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4804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23B675-1A7C-B6D7-97F3-260F92386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E20B81-45EE-C529-DCCB-44D040A205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CC6363A-22F6-8904-1FB4-7D573D034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FAA01F5-03BE-22EA-8007-6BB8B2282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339B6-B200-43FD-901F-2CF4F15320F8}" type="datetimeFigureOut">
              <a:rPr lang="pt-BR" smtClean="0"/>
              <a:t>08/04/2023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3131FBB-AE3B-3C1D-0659-7D149CDDB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9427C07-2167-92D5-4BF8-D0298B745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42CF-F7A6-48C7-B56A-907FCD1DD7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8257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70D95F-A01C-EA63-7010-BEE64C110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7584C4-38AD-605B-67C0-5A20291BF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014D705-E419-A040-CD27-1816619B4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A88A714-9AC2-A9E1-3568-2F61C3B074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2648565-70B6-5D58-EE5F-06459CE817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A93BD25-4B0E-9C47-B0C8-3CB7F0417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339B6-B200-43FD-901F-2CF4F15320F8}" type="datetimeFigureOut">
              <a:rPr lang="pt-BR" smtClean="0"/>
              <a:t>08/04/2023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13B5BD8-A505-DAA8-E9B4-EAF30942C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CF28D08-F700-700F-37F0-F9DED34F5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42CF-F7A6-48C7-B56A-907FCD1DD7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4912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2031C-631F-1F2E-E75B-09BFDACCE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9F96093-94DA-D82E-6341-B4E5CCB27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339B6-B200-43FD-901F-2CF4F15320F8}" type="datetimeFigureOut">
              <a:rPr lang="pt-BR" smtClean="0"/>
              <a:t>08/04/2023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EEB3EC7-4520-12E0-B9D7-81B538BF4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DB65060-8826-9133-3D83-F383D1555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42CF-F7A6-48C7-B56A-907FCD1DD7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9350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5515EEE-75E5-924A-A1B7-D0F3E7DF0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339B6-B200-43FD-901F-2CF4F15320F8}" type="datetimeFigureOut">
              <a:rPr lang="pt-BR" smtClean="0"/>
              <a:t>08/04/2023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BB03CAE-0D31-E995-1C63-79B5DEAD2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BAAA223-AA9F-46BC-A614-52CCE5939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42CF-F7A6-48C7-B56A-907FCD1DD7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6415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BEA71-4B9E-0C5F-181A-607708F6D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9B7556-9C11-CD10-99F4-7132058CE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6CFA771-D6BD-D9E7-ECC7-2AEFEF934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E5A334-D4DE-BFAE-3062-B5B826D29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339B6-B200-43FD-901F-2CF4F15320F8}" type="datetimeFigureOut">
              <a:rPr lang="pt-BR" smtClean="0"/>
              <a:t>08/04/2023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A734689-BD45-0B15-68FA-42D0E5BB8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35C7195-F866-4DC1-EC54-EBDA03A28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42CF-F7A6-48C7-B56A-907FCD1DD7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31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CC8D33-FF38-6734-C20C-A93AA85E1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1252779-ECE2-159B-8167-F89F957BBC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A1C5838-0E58-CA08-FD81-1D1D29A1A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FEB2E4E-A719-F3EF-1F9E-67B80F08F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339B6-B200-43FD-901F-2CF4F15320F8}" type="datetimeFigureOut">
              <a:rPr lang="pt-BR" smtClean="0"/>
              <a:t>08/04/2023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D1B07F5-084B-4C2E-22EC-F12360697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86F1601-3A15-4EC5-9F66-9209DCD0E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742CF-F7A6-48C7-B56A-907FCD1DD7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2155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6675771-C07B-B961-8CB4-899CFDBCA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E64954-3643-73FD-3B30-E6D045A63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5FD5DF-B7F2-BF69-94AE-F096813125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339B6-B200-43FD-901F-2CF4F15320F8}" type="datetimeFigureOut">
              <a:rPr lang="pt-BR" smtClean="0"/>
              <a:t>08/04/2023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272FC4-A274-3ECF-6FC5-3823B2E3F4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72BBD5-9CC3-7DE3-6C6F-A52590829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742CF-F7A6-48C7-B56A-907FCD1DD7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078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442F79-0362-21E3-C462-BE4315897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Capa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EC423D-7B20-A5EB-A0A0-80447C9B54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7961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6040C-E473-539C-1B3B-DE60F827A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C50107-7B85-2108-40D2-6A1B7A00D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8748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D5955F-2B38-0343-7438-5C9876A39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CMSE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A4D0AD-1625-B848-8880-F3146FE29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820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958F1E-C1C1-B7B6-0E22-4547C8B6B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Pautas recorrentes do CMSE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5D615F-6D24-6FE7-49EF-74821F3DF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Listar de forma simples tipo:</a:t>
            </a:r>
          </a:p>
          <a:p>
            <a:r>
              <a:rPr lang="pt-BR" dirty="0"/>
              <a:t>AVALIAÇÃO DAS CONDIÇÕES DO ATENDIMENTO ELETROENERGÉTICO DO SISTEMA INTERLIGADO NACIONAL - SIN</a:t>
            </a:r>
          </a:p>
        </p:txBody>
      </p:sp>
    </p:spTree>
    <p:extLst>
      <p:ext uri="{BB962C8B-B14F-4D97-AF65-F5344CB8AC3E}">
        <p14:creationId xmlns:p14="http://schemas.microsoft.com/office/powerpoint/2010/main" val="4193613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10C821-AA2A-7B5F-000A-BCEF5FCA0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Pautas Não recorrentes do CMSE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C74D09-B6B5-78F8-FE88-999438193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Citar de forma simples tipo – Atualização de software e publicação de </a:t>
            </a:r>
            <a:r>
              <a:rPr lang="pt-BR" dirty="0" err="1"/>
              <a:t>docs</a:t>
            </a:r>
            <a:r>
              <a:rPr lang="pt-BR" dirty="0"/>
              <a:t> da ONS e EPE</a:t>
            </a:r>
          </a:p>
        </p:txBody>
      </p:sp>
    </p:spTree>
    <p:extLst>
      <p:ext uri="{BB962C8B-B14F-4D97-AF65-F5344CB8AC3E}">
        <p14:creationId xmlns:p14="http://schemas.microsoft.com/office/powerpoint/2010/main" val="3855848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C01C45-7494-2059-B2BA-560E3010F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CRISE HÍDRICA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E56D17-5466-3C5A-2D3B-4CF9C79A9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481"/>
            <a:ext cx="10515600" cy="4351338"/>
          </a:xfrm>
        </p:spPr>
        <p:txBody>
          <a:bodyPr/>
          <a:lstStyle/>
          <a:p>
            <a:r>
              <a:rPr lang="pt-BR" dirty="0"/>
              <a:t>PRINCIPAL TÓPICO DA APRESENTAÇÃO</a:t>
            </a:r>
          </a:p>
          <a:p>
            <a:r>
              <a:rPr lang="pt-BR" dirty="0"/>
              <a:t>IDEIA: FAZER TIPO UMA LINHA DO TEMPO DE MEDIDAS TOMADAS EM FUNÇÃO DA EAR DOS RESERVATÓRIOS TIPO: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85D8488-A399-683A-BB27-09C0A3246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74" y="3429000"/>
            <a:ext cx="10742083" cy="4413887"/>
          </a:xfrm>
          <a:prstGeom prst="rect">
            <a:avLst/>
          </a:prstGeom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8A23811D-73AA-6E01-71C9-F4DD4DAD27E0}"/>
              </a:ext>
            </a:extLst>
          </p:cNvPr>
          <p:cNvCxnSpPr/>
          <p:nvPr/>
        </p:nvCxnSpPr>
        <p:spPr>
          <a:xfrm flipV="1">
            <a:off x="4151376" y="4379976"/>
            <a:ext cx="0" cy="2029968"/>
          </a:xfrm>
          <a:prstGeom prst="line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FE348754-1E1E-761D-F3D5-B713618AD208}"/>
              </a:ext>
            </a:extLst>
          </p:cNvPr>
          <p:cNvSpPr txBox="1"/>
          <p:nvPr/>
        </p:nvSpPr>
        <p:spPr>
          <a:xfrm>
            <a:off x="2706624" y="3401568"/>
            <a:ext cx="3136392" cy="92333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Deliberação: Geração térmica fora de ordem de mérito a vontade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0E467AAB-EA41-BFF5-4001-C98EC02ED428}"/>
              </a:ext>
            </a:extLst>
          </p:cNvPr>
          <p:cNvCxnSpPr>
            <a:cxnSpLocks/>
          </p:cNvCxnSpPr>
          <p:nvPr/>
        </p:nvCxnSpPr>
        <p:spPr>
          <a:xfrm>
            <a:off x="2706624" y="4736146"/>
            <a:ext cx="0" cy="2029968"/>
          </a:xfrm>
          <a:prstGeom prst="line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52A7C692-DBA5-649A-4548-012B19FAD3E6}"/>
              </a:ext>
            </a:extLst>
          </p:cNvPr>
          <p:cNvSpPr txBox="1"/>
          <p:nvPr/>
        </p:nvSpPr>
        <p:spPr>
          <a:xfrm>
            <a:off x="1282743" y="6766114"/>
            <a:ext cx="3136392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Criação de uma Câmara pra ver a crise hídrica</a:t>
            </a:r>
          </a:p>
        </p:txBody>
      </p:sp>
    </p:spTree>
    <p:extLst>
      <p:ext uri="{BB962C8B-B14F-4D97-AF65-F5344CB8AC3E}">
        <p14:creationId xmlns:p14="http://schemas.microsoft.com/office/powerpoint/2010/main" val="2921214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C01C45-7494-2059-B2BA-560E3010F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PANDEMIA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E56D17-5466-3C5A-2D3B-4CF9C79A9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481"/>
            <a:ext cx="10515600" cy="4351338"/>
          </a:xfrm>
        </p:spPr>
        <p:txBody>
          <a:bodyPr/>
          <a:lstStyle/>
          <a:p>
            <a:r>
              <a:rPr lang="pt-BR" dirty="0"/>
              <a:t>TAMB[EM PODE ESTAR JUNTO COM A CRISE H[IUDRICA</a:t>
            </a:r>
          </a:p>
        </p:txBody>
      </p:sp>
    </p:spTree>
    <p:extLst>
      <p:ext uri="{BB962C8B-B14F-4D97-AF65-F5344CB8AC3E}">
        <p14:creationId xmlns:p14="http://schemas.microsoft.com/office/powerpoint/2010/main" val="1115156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C01C45-7494-2059-B2BA-560E3010F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ATENDIMENTO DO AMAPÁ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E56D17-5466-3C5A-2D3B-4CF9C79A9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481"/>
            <a:ext cx="10515600" cy="4351338"/>
          </a:xfrm>
        </p:spPr>
        <p:txBody>
          <a:bodyPr/>
          <a:lstStyle/>
          <a:p>
            <a:r>
              <a:rPr lang="pt-BR"/>
              <a:t>COLOCAR IMAGENS DE MANCHETES DO G1 E FALAR UM POUCO SOBRE O ACONTECIMENTO.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81819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125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Capa</vt:lpstr>
      <vt:lpstr>Sumário</vt:lpstr>
      <vt:lpstr>O que é CMSE</vt:lpstr>
      <vt:lpstr>Pautas recorrentes do CMSE</vt:lpstr>
      <vt:lpstr>Pautas Não recorrentes do CMSE</vt:lpstr>
      <vt:lpstr>CRISE HÍDRICA</vt:lpstr>
      <vt:lpstr>PANDEMIA</vt:lpstr>
      <vt:lpstr>ATENDIMENTO DO AMAPÁ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</dc:title>
  <dc:creator>Gabriel Couto</dc:creator>
  <cp:lastModifiedBy>Gabriel Couto</cp:lastModifiedBy>
  <cp:revision>1</cp:revision>
  <dcterms:created xsi:type="dcterms:W3CDTF">2023-04-08T23:45:19Z</dcterms:created>
  <dcterms:modified xsi:type="dcterms:W3CDTF">2023-04-08T23:52:38Z</dcterms:modified>
</cp:coreProperties>
</file>