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6" r:id="rId2"/>
    <p:sldId id="268" r:id="rId3"/>
    <p:sldId id="269" r:id="rId4"/>
    <p:sldId id="265" r:id="rId5"/>
    <p:sldId id="270" r:id="rId6"/>
    <p:sldId id="271" r:id="rId7"/>
    <p:sldId id="272" r:id="rId8"/>
    <p:sldId id="273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5BDE4-5219-4D9B-8990-0C094C2AA3B4}" v="19" dt="2023-04-10T00:31:5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outo" userId="f464b536d712b41b" providerId="LiveId" clId="{9585BDE4-5219-4D9B-8990-0C094C2AA3B4}"/>
    <pc:docChg chg="undo custSel addSld modSld">
      <pc:chgData name="Gabriel Couto" userId="f464b536d712b41b" providerId="LiveId" clId="{9585BDE4-5219-4D9B-8990-0C094C2AA3B4}" dt="2023-04-10T00:32:11.331" v="550" actId="20577"/>
      <pc:docMkLst>
        <pc:docMk/>
      </pc:docMkLst>
      <pc:sldChg chg="modSp mod modShow">
        <pc:chgData name="Gabriel Couto" userId="f464b536d712b41b" providerId="LiveId" clId="{9585BDE4-5219-4D9B-8990-0C094C2AA3B4}" dt="2023-04-10T00:27:13.544" v="484" actId="20577"/>
        <pc:sldMkLst>
          <pc:docMk/>
          <pc:sldMk cId="2328041856" sldId="263"/>
        </pc:sldMkLst>
        <pc:spChg chg="mod">
          <ac:chgData name="Gabriel Couto" userId="f464b536d712b41b" providerId="LiveId" clId="{9585BDE4-5219-4D9B-8990-0C094C2AA3B4}" dt="2023-04-10T00:26:53.369" v="454" actId="1076"/>
          <ac:spMkLst>
            <pc:docMk/>
            <pc:sldMk cId="2328041856" sldId="263"/>
            <ac:spMk id="16" creationId="{3FDA60BD-51F0-42B6-88E3-34C119E8120F}"/>
          </ac:spMkLst>
        </pc:spChg>
        <pc:spChg chg="mod">
          <ac:chgData name="Gabriel Couto" userId="f464b536d712b41b" providerId="LiveId" clId="{9585BDE4-5219-4D9B-8990-0C094C2AA3B4}" dt="2023-04-10T00:27:13.544" v="484" actId="20577"/>
          <ac:spMkLst>
            <pc:docMk/>
            <pc:sldMk cId="2328041856" sldId="263"/>
            <ac:spMk id="34" creationId="{23AE8F47-4982-B057-4ECE-F4B9714723CE}"/>
          </ac:spMkLst>
        </pc:spChg>
      </pc:sldChg>
      <pc:sldChg chg="addSp delSp modSp mod">
        <pc:chgData name="Gabriel Couto" userId="f464b536d712b41b" providerId="LiveId" clId="{9585BDE4-5219-4D9B-8990-0C094C2AA3B4}" dt="2023-04-10T00:30:18.743" v="508"/>
        <pc:sldMkLst>
          <pc:docMk/>
          <pc:sldMk cId="56838272" sldId="265"/>
        </pc:sldMkLst>
        <pc:spChg chg="del mod">
          <ac:chgData name="Gabriel Couto" userId="f464b536d712b41b" providerId="LiveId" clId="{9585BDE4-5219-4D9B-8990-0C094C2AA3B4}" dt="2023-04-10T00:26:03.630" v="380" actId="478"/>
          <ac:spMkLst>
            <pc:docMk/>
            <pc:sldMk cId="56838272" sldId="265"/>
            <ac:spMk id="3" creationId="{74499AB7-5500-0F8F-12D8-5CD92CF18599}"/>
          </ac:spMkLst>
        </pc:spChg>
        <pc:spChg chg="add del mod">
          <ac:chgData name="Gabriel Couto" userId="f464b536d712b41b" providerId="LiveId" clId="{9585BDE4-5219-4D9B-8990-0C094C2AA3B4}" dt="2023-04-10T00:26:07.291" v="382" actId="478"/>
          <ac:spMkLst>
            <pc:docMk/>
            <pc:sldMk cId="56838272" sldId="265"/>
            <ac:spMk id="4" creationId="{079F57C5-B4BD-7D06-86E2-A20873E47C13}"/>
          </ac:spMkLst>
        </pc:spChg>
        <pc:spChg chg="add mod">
          <ac:chgData name="Gabriel Couto" userId="f464b536d712b41b" providerId="LiveId" clId="{9585BDE4-5219-4D9B-8990-0C094C2AA3B4}" dt="2023-04-10T00:30:18.743" v="508"/>
          <ac:spMkLst>
            <pc:docMk/>
            <pc:sldMk cId="56838272" sldId="265"/>
            <ac:spMk id="6" creationId="{DA48E4AD-1194-4DE2-0574-6E1DBEB56531}"/>
          </ac:spMkLst>
        </pc:spChg>
        <pc:spChg chg="mod">
          <ac:chgData name="Gabriel Couto" userId="f464b536d712b41b" providerId="LiveId" clId="{9585BDE4-5219-4D9B-8990-0C094C2AA3B4}" dt="2023-04-10T00:25:06.571" v="317"/>
          <ac:spMkLst>
            <pc:docMk/>
            <pc:sldMk cId="56838272" sldId="265"/>
            <ac:spMk id="29" creationId="{C8E5C476-3119-43EB-AE93-F6D97BED116F}"/>
          </ac:spMkLst>
        </pc:spChg>
        <pc:picChg chg="del">
          <ac:chgData name="Gabriel Couto" userId="f464b536d712b41b" providerId="LiveId" clId="{9585BDE4-5219-4D9B-8990-0C094C2AA3B4}" dt="2023-04-10T00:25:10.623" v="318" actId="478"/>
          <ac:picMkLst>
            <pc:docMk/>
            <pc:sldMk cId="56838272" sldId="265"/>
            <ac:picMk id="5" creationId="{47D7A865-0E6A-B1BD-F416-4AF81C85075F}"/>
          </ac:picMkLst>
        </pc:picChg>
        <pc:picChg chg="del">
          <ac:chgData name="Gabriel Couto" userId="f464b536d712b41b" providerId="LiveId" clId="{9585BDE4-5219-4D9B-8990-0C094C2AA3B4}" dt="2023-04-10T00:25:10.905" v="319" actId="478"/>
          <ac:picMkLst>
            <pc:docMk/>
            <pc:sldMk cId="56838272" sldId="265"/>
            <ac:picMk id="7" creationId="{D219BE27-55B7-50ED-8123-8BDD128FEC42}"/>
          </ac:picMkLst>
        </pc:picChg>
      </pc:sldChg>
      <pc:sldChg chg="addSp delSp modSp mod">
        <pc:chgData name="Gabriel Couto" userId="f464b536d712b41b" providerId="LiveId" clId="{9585BDE4-5219-4D9B-8990-0C094C2AA3B4}" dt="2023-04-10T00:29:07.307" v="507" actId="478"/>
        <pc:sldMkLst>
          <pc:docMk/>
          <pc:sldMk cId="4120142082" sldId="266"/>
        </pc:sldMkLst>
        <pc:spChg chg="mod">
          <ac:chgData name="Gabriel Couto" userId="f464b536d712b41b" providerId="LiveId" clId="{9585BDE4-5219-4D9B-8990-0C094C2AA3B4}" dt="2023-04-10T00:27:48.760" v="500" actId="20577"/>
          <ac:spMkLst>
            <pc:docMk/>
            <pc:sldMk cId="4120142082" sldId="266"/>
            <ac:spMk id="2" creationId="{BD413B39-B488-4B0C-A98D-9C2CC476A7C8}"/>
          </ac:spMkLst>
        </pc:spChg>
        <pc:spChg chg="mod">
          <ac:chgData name="Gabriel Couto" userId="f464b536d712b41b" providerId="LiveId" clId="{9585BDE4-5219-4D9B-8990-0C094C2AA3B4}" dt="2023-04-10T00:21:17.246" v="84" actId="20577"/>
          <ac:spMkLst>
            <pc:docMk/>
            <pc:sldMk cId="4120142082" sldId="266"/>
            <ac:spMk id="3" creationId="{C4A5FD8C-2786-44CD-A1DA-3A2EE7D5A61C}"/>
          </ac:spMkLst>
        </pc:spChg>
        <pc:spChg chg="mod">
          <ac:chgData name="Gabriel Couto" userId="f464b536d712b41b" providerId="LiveId" clId="{9585BDE4-5219-4D9B-8990-0C094C2AA3B4}" dt="2023-04-10T00:19:51.170" v="69" actId="20577"/>
          <ac:spMkLst>
            <pc:docMk/>
            <pc:sldMk cId="4120142082" sldId="266"/>
            <ac:spMk id="8" creationId="{7274D293-5C8D-4D35-8D38-2AAE9DC2C209}"/>
          </ac:spMkLst>
        </pc:spChg>
        <pc:picChg chg="add del mod">
          <ac:chgData name="Gabriel Couto" userId="f464b536d712b41b" providerId="LiveId" clId="{9585BDE4-5219-4D9B-8990-0C094C2AA3B4}" dt="2023-04-10T00:29:07.307" v="507" actId="478"/>
          <ac:picMkLst>
            <pc:docMk/>
            <pc:sldMk cId="4120142082" sldId="266"/>
            <ac:picMk id="1026" creationId="{64F94D26-205F-E331-E063-967DA8E826B4}"/>
          </ac:picMkLst>
        </pc:picChg>
      </pc:sldChg>
      <pc:sldChg chg="modSp mod">
        <pc:chgData name="Gabriel Couto" userId="f464b536d712b41b" providerId="LiveId" clId="{9585BDE4-5219-4D9B-8990-0C094C2AA3B4}" dt="2023-04-10T00:23:50.055" v="293" actId="313"/>
        <pc:sldMkLst>
          <pc:docMk/>
          <pc:sldMk cId="2874628143" sldId="268"/>
        </pc:sldMkLst>
        <pc:spChg chg="mod">
          <ac:chgData name="Gabriel Couto" userId="f464b536d712b41b" providerId="LiveId" clId="{9585BDE4-5219-4D9B-8990-0C094C2AA3B4}" dt="2023-04-10T00:23:50.055" v="293" actId="313"/>
          <ac:spMkLst>
            <pc:docMk/>
            <pc:sldMk cId="2874628143" sldId="268"/>
            <ac:spMk id="3" creationId="{C73F977A-0B7B-4C04-95BF-80810EAEAAFC}"/>
          </ac:spMkLst>
        </pc:spChg>
      </pc:sldChg>
      <pc:sldChg chg="modSp mod">
        <pc:chgData name="Gabriel Couto" userId="f464b536d712b41b" providerId="LiveId" clId="{9585BDE4-5219-4D9B-8990-0C094C2AA3B4}" dt="2023-04-10T00:25:55.869" v="379" actId="20577"/>
        <pc:sldMkLst>
          <pc:docMk/>
          <pc:sldMk cId="2150100757" sldId="269"/>
        </pc:sldMkLst>
        <pc:spChg chg="mod">
          <ac:chgData name="Gabriel Couto" userId="f464b536d712b41b" providerId="LiveId" clId="{9585BDE4-5219-4D9B-8990-0C094C2AA3B4}" dt="2023-04-10T00:21:29.917" v="93" actId="20577"/>
          <ac:spMkLst>
            <pc:docMk/>
            <pc:sldMk cId="2150100757" sldId="269"/>
            <ac:spMk id="2" creationId="{347A1876-CC88-40B9-9005-E603609A61BB}"/>
          </ac:spMkLst>
        </pc:spChg>
        <pc:spChg chg="mod">
          <ac:chgData name="Gabriel Couto" userId="f464b536d712b41b" providerId="LiveId" clId="{9585BDE4-5219-4D9B-8990-0C094C2AA3B4}" dt="2023-04-10T00:25:55.869" v="379" actId="20577"/>
          <ac:spMkLst>
            <pc:docMk/>
            <pc:sldMk cId="2150100757" sldId="269"/>
            <ac:spMk id="3" creationId="{C73F977A-0B7B-4C04-95BF-80810EAEAAFC}"/>
          </ac:spMkLst>
        </pc:spChg>
      </pc:sldChg>
      <pc:sldChg chg="modSp add mod setBg">
        <pc:chgData name="Gabriel Couto" userId="f464b536d712b41b" providerId="LiveId" clId="{9585BDE4-5219-4D9B-8990-0C094C2AA3B4}" dt="2023-04-10T00:30:29.315" v="509"/>
        <pc:sldMkLst>
          <pc:docMk/>
          <pc:sldMk cId="3067231265" sldId="270"/>
        </pc:sldMkLst>
        <pc:spChg chg="mod">
          <ac:chgData name="Gabriel Couto" userId="f464b536d712b41b" providerId="LiveId" clId="{9585BDE4-5219-4D9B-8990-0C094C2AA3B4}" dt="2023-04-10T00:30:29.315" v="509"/>
          <ac:spMkLst>
            <pc:docMk/>
            <pc:sldMk cId="3067231265" sldId="270"/>
            <ac:spMk id="6" creationId="{DA48E4AD-1194-4DE2-0574-6E1DBEB56531}"/>
          </ac:spMkLst>
        </pc:spChg>
        <pc:spChg chg="mod">
          <ac:chgData name="Gabriel Couto" userId="f464b536d712b41b" providerId="LiveId" clId="{9585BDE4-5219-4D9B-8990-0C094C2AA3B4}" dt="2023-04-10T00:26:13.243" v="387" actId="20577"/>
          <ac:spMkLst>
            <pc:docMk/>
            <pc:sldMk cId="3067231265" sldId="270"/>
            <ac:spMk id="29" creationId="{C8E5C476-3119-43EB-AE93-F6D97BED116F}"/>
          </ac:spMkLst>
        </pc:spChg>
      </pc:sldChg>
      <pc:sldChg chg="addSp modSp add mod">
        <pc:chgData name="Gabriel Couto" userId="f464b536d712b41b" providerId="LiveId" clId="{9585BDE4-5219-4D9B-8990-0C094C2AA3B4}" dt="2023-04-10T00:30:54.456" v="512" actId="1076"/>
        <pc:sldMkLst>
          <pc:docMk/>
          <pc:sldMk cId="3671318079" sldId="271"/>
        </pc:sldMkLst>
        <pc:spChg chg="add mod">
          <ac:chgData name="Gabriel Couto" userId="f464b536d712b41b" providerId="LiveId" clId="{9585BDE4-5219-4D9B-8990-0C094C2AA3B4}" dt="2023-04-10T00:30:54.456" v="512" actId="1076"/>
          <ac:spMkLst>
            <pc:docMk/>
            <pc:sldMk cId="3671318079" sldId="271"/>
            <ac:spMk id="4" creationId="{63B3A9AC-DB0B-A753-7D08-07DB929E6E17}"/>
          </ac:spMkLst>
        </pc:spChg>
        <pc:spChg chg="mod">
          <ac:chgData name="Gabriel Couto" userId="f464b536d712b41b" providerId="LiveId" clId="{9585BDE4-5219-4D9B-8990-0C094C2AA3B4}" dt="2023-04-10T00:30:40.632" v="510"/>
          <ac:spMkLst>
            <pc:docMk/>
            <pc:sldMk cId="3671318079" sldId="271"/>
            <ac:spMk id="6" creationId="{DA48E4AD-1194-4DE2-0574-6E1DBEB56531}"/>
          </ac:spMkLst>
        </pc:spChg>
        <pc:spChg chg="add mod">
          <ac:chgData name="Gabriel Couto" userId="f464b536d712b41b" providerId="LiveId" clId="{9585BDE4-5219-4D9B-8990-0C094C2AA3B4}" dt="2023-04-10T00:30:54.456" v="512" actId="1076"/>
          <ac:spMkLst>
            <pc:docMk/>
            <pc:sldMk cId="3671318079" sldId="271"/>
            <ac:spMk id="7" creationId="{50F78629-C2E6-AEAD-FDF2-05033BB9FA75}"/>
          </ac:spMkLst>
        </pc:spChg>
        <pc:spChg chg="mod">
          <ac:chgData name="Gabriel Couto" userId="f464b536d712b41b" providerId="LiveId" clId="{9585BDE4-5219-4D9B-8990-0C094C2AA3B4}" dt="2023-04-10T00:26:26.687" v="402" actId="20577"/>
          <ac:spMkLst>
            <pc:docMk/>
            <pc:sldMk cId="3671318079" sldId="271"/>
            <ac:spMk id="29" creationId="{C8E5C476-3119-43EB-AE93-F6D97BED116F}"/>
          </ac:spMkLst>
        </pc:spChg>
        <pc:picChg chg="add mod">
          <ac:chgData name="Gabriel Couto" userId="f464b536d712b41b" providerId="LiveId" clId="{9585BDE4-5219-4D9B-8990-0C094C2AA3B4}" dt="2023-04-10T00:30:54.456" v="512" actId="1076"/>
          <ac:picMkLst>
            <pc:docMk/>
            <pc:sldMk cId="3671318079" sldId="271"/>
            <ac:picMk id="2" creationId="{4426CBEC-93F7-0522-9B8E-3D4C1D29DA70}"/>
          </ac:picMkLst>
        </pc:picChg>
        <pc:cxnChg chg="add mod">
          <ac:chgData name="Gabriel Couto" userId="f464b536d712b41b" providerId="LiveId" clId="{9585BDE4-5219-4D9B-8990-0C094C2AA3B4}" dt="2023-04-10T00:30:54.456" v="512" actId="1076"/>
          <ac:cxnSpMkLst>
            <pc:docMk/>
            <pc:sldMk cId="3671318079" sldId="271"/>
            <ac:cxnSpMk id="3" creationId="{F876FB56-2A11-6939-DDF8-6E9F12159DFA}"/>
          </ac:cxnSpMkLst>
        </pc:cxnChg>
        <pc:cxnChg chg="add mod">
          <ac:chgData name="Gabriel Couto" userId="f464b536d712b41b" providerId="LiveId" clId="{9585BDE4-5219-4D9B-8990-0C094C2AA3B4}" dt="2023-04-10T00:30:54.456" v="512" actId="1076"/>
          <ac:cxnSpMkLst>
            <pc:docMk/>
            <pc:sldMk cId="3671318079" sldId="271"/>
            <ac:cxnSpMk id="5" creationId="{9FFC9978-2F92-3FFE-B820-A434020759AA}"/>
          </ac:cxnSpMkLst>
        </pc:cxnChg>
      </pc:sldChg>
      <pc:sldChg chg="modSp add mod">
        <pc:chgData name="Gabriel Couto" userId="f464b536d712b41b" providerId="LiveId" clId="{9585BDE4-5219-4D9B-8990-0C094C2AA3B4}" dt="2023-04-10T00:31:36.069" v="529" actId="20577"/>
        <pc:sldMkLst>
          <pc:docMk/>
          <pc:sldMk cId="2059803689" sldId="272"/>
        </pc:sldMkLst>
        <pc:spChg chg="mod">
          <ac:chgData name="Gabriel Couto" userId="f464b536d712b41b" providerId="LiveId" clId="{9585BDE4-5219-4D9B-8990-0C094C2AA3B4}" dt="2023-04-10T00:31:36.069" v="529" actId="20577"/>
          <ac:spMkLst>
            <pc:docMk/>
            <pc:sldMk cId="2059803689" sldId="272"/>
            <ac:spMk id="6" creationId="{DA48E4AD-1194-4DE2-0574-6E1DBEB56531}"/>
          </ac:spMkLst>
        </pc:spChg>
        <pc:spChg chg="mod">
          <ac:chgData name="Gabriel Couto" userId="f464b536d712b41b" providerId="LiveId" clId="{9585BDE4-5219-4D9B-8990-0C094C2AA3B4}" dt="2023-04-10T00:26:37.516" v="435" actId="20577"/>
          <ac:spMkLst>
            <pc:docMk/>
            <pc:sldMk cId="2059803689" sldId="272"/>
            <ac:spMk id="29" creationId="{C8E5C476-3119-43EB-AE93-F6D97BED116F}"/>
          </ac:spMkLst>
        </pc:spChg>
      </pc:sldChg>
      <pc:sldChg chg="modSp add mod">
        <pc:chgData name="Gabriel Couto" userId="f464b536d712b41b" providerId="LiveId" clId="{9585BDE4-5219-4D9B-8990-0C094C2AA3B4}" dt="2023-04-10T00:32:11.331" v="550" actId="20577"/>
        <pc:sldMkLst>
          <pc:docMk/>
          <pc:sldMk cId="75184009" sldId="273"/>
        </pc:sldMkLst>
        <pc:spChg chg="mod">
          <ac:chgData name="Gabriel Couto" userId="f464b536d712b41b" providerId="LiveId" clId="{9585BDE4-5219-4D9B-8990-0C094C2AA3B4}" dt="2023-04-10T00:32:11.331" v="550" actId="20577"/>
          <ac:spMkLst>
            <pc:docMk/>
            <pc:sldMk cId="75184009" sldId="273"/>
            <ac:spMk id="6" creationId="{DA48E4AD-1194-4DE2-0574-6E1DBEB56531}"/>
          </ac:spMkLst>
        </pc:spChg>
        <pc:spChg chg="mod">
          <ac:chgData name="Gabriel Couto" userId="f464b536d712b41b" providerId="LiveId" clId="{9585BDE4-5219-4D9B-8990-0C094C2AA3B4}" dt="2023-04-10T00:26:48.308" v="453" actId="20577"/>
          <ac:spMkLst>
            <pc:docMk/>
            <pc:sldMk cId="75184009" sldId="273"/>
            <ac:spMk id="29" creationId="{C8E5C476-3119-43EB-AE93-F6D97BED116F}"/>
          </ac:spMkLst>
        </pc:spChg>
      </pc:sldChg>
    </pc:docChg>
  </pc:docChgLst>
  <pc:docChgLst>
    <pc:chgData name="Gabriel Couto" userId="f464b536d712b41b" providerId="LiveId" clId="{F1F7DA0A-89BB-40C3-AB15-C6329CE2934E}"/>
    <pc:docChg chg="undo redo custSel addSld modSld">
      <pc:chgData name="Gabriel Couto" userId="f464b536d712b41b" providerId="LiveId" clId="{F1F7DA0A-89BB-40C3-AB15-C6329CE2934E}" dt="2022-05-30T19:32:31.616" v="201" actId="20577"/>
      <pc:docMkLst>
        <pc:docMk/>
      </pc:docMkLst>
      <pc:sldChg chg="modSp mod">
        <pc:chgData name="Gabriel Couto" userId="f464b536d712b41b" providerId="LiveId" clId="{F1F7DA0A-89BB-40C3-AB15-C6329CE2934E}" dt="2022-05-30T19:07:56.956" v="26" actId="1076"/>
        <pc:sldMkLst>
          <pc:docMk/>
          <pc:sldMk cId="2102812561" sldId="257"/>
        </pc:sldMkLst>
        <pc:spChg chg="mod">
          <ac:chgData name="Gabriel Couto" userId="f464b536d712b41b" providerId="LiveId" clId="{F1F7DA0A-89BB-40C3-AB15-C6329CE2934E}" dt="2022-05-30T19:07:42.773" v="22" actId="27636"/>
          <ac:spMkLst>
            <pc:docMk/>
            <pc:sldMk cId="2102812561" sldId="257"/>
            <ac:spMk id="3" creationId="{ADD0B429-A90E-88AB-EED3-2CBCC8CE2349}"/>
          </ac:spMkLst>
        </pc:spChg>
        <pc:spChg chg="mod">
          <ac:chgData name="Gabriel Couto" userId="f464b536d712b41b" providerId="LiveId" clId="{F1F7DA0A-89BB-40C3-AB15-C6329CE2934E}" dt="2022-05-30T19:07:56.956" v="26" actId="1076"/>
          <ac:spMkLst>
            <pc:docMk/>
            <pc:sldMk cId="2102812561" sldId="257"/>
            <ac:spMk id="45" creationId="{6BAB2B41-23E1-EC63-AFAE-C8E99CCF90EE}"/>
          </ac:spMkLst>
        </pc:spChg>
        <pc:grpChg chg="mod">
          <ac:chgData name="Gabriel Couto" userId="f464b536d712b41b" providerId="LiveId" clId="{F1F7DA0A-89BB-40C3-AB15-C6329CE2934E}" dt="2022-05-30T19:07:56.956" v="26" actId="1076"/>
          <ac:grpSpMkLst>
            <pc:docMk/>
            <pc:sldMk cId="2102812561" sldId="257"/>
            <ac:grpSpMk id="43" creationId="{66CCD897-37EA-D372-A99A-18AA90752564}"/>
          </ac:grpSpMkLst>
        </pc:grpChg>
        <pc:picChg chg="mod">
          <ac:chgData name="Gabriel Couto" userId="f464b536d712b41b" providerId="LiveId" clId="{F1F7DA0A-89BB-40C3-AB15-C6329CE2934E}" dt="2022-05-30T19:07:56.956" v="26" actId="1076"/>
          <ac:picMkLst>
            <pc:docMk/>
            <pc:sldMk cId="2102812561" sldId="257"/>
            <ac:picMk id="44" creationId="{A583F4ED-D434-65A4-0FE5-2DA91AE6BDBE}"/>
          </ac:picMkLst>
        </pc:picChg>
      </pc:sldChg>
      <pc:sldChg chg="modSp mod">
        <pc:chgData name="Gabriel Couto" userId="f464b536d712b41b" providerId="LiveId" clId="{F1F7DA0A-89BB-40C3-AB15-C6329CE2934E}" dt="2022-05-30T19:08:44.332" v="39" actId="1076"/>
        <pc:sldMkLst>
          <pc:docMk/>
          <pc:sldMk cId="4013267680" sldId="258"/>
        </pc:sldMkLst>
        <pc:spChg chg="mod">
          <ac:chgData name="Gabriel Couto" userId="f464b536d712b41b" providerId="LiveId" clId="{F1F7DA0A-89BB-40C3-AB15-C6329CE2934E}" dt="2022-05-30T19:08:40.220" v="38" actId="14100"/>
          <ac:spMkLst>
            <pc:docMk/>
            <pc:sldMk cId="4013267680" sldId="258"/>
            <ac:spMk id="3" creationId="{ADD0B429-A90E-88AB-EED3-2CBCC8CE2349}"/>
          </ac:spMkLst>
        </pc:spChg>
        <pc:grpChg chg="mod">
          <ac:chgData name="Gabriel Couto" userId="f464b536d712b41b" providerId="LiveId" clId="{F1F7DA0A-89BB-40C3-AB15-C6329CE2934E}" dt="2022-05-30T19:08:44.332" v="39" actId="1076"/>
          <ac:grpSpMkLst>
            <pc:docMk/>
            <pc:sldMk cId="4013267680" sldId="258"/>
            <ac:grpSpMk id="12" creationId="{A29AEF02-DDB9-EB54-F04A-B37D52CBDDE0}"/>
          </ac:grpSpMkLst>
        </pc:grpChg>
      </pc:sldChg>
      <pc:sldChg chg="modSp mod">
        <pc:chgData name="Gabriel Couto" userId="f464b536d712b41b" providerId="LiveId" clId="{F1F7DA0A-89BB-40C3-AB15-C6329CE2934E}" dt="2022-05-30T19:15:13.508" v="165" actId="1076"/>
        <pc:sldMkLst>
          <pc:docMk/>
          <pc:sldMk cId="1535373086" sldId="259"/>
        </pc:sldMkLst>
        <pc:spChg chg="mod">
          <ac:chgData name="Gabriel Couto" userId="f464b536d712b41b" providerId="LiveId" clId="{F1F7DA0A-89BB-40C3-AB15-C6329CE2934E}" dt="2022-05-30T19:10:22.500" v="66" actId="14100"/>
          <ac:spMkLst>
            <pc:docMk/>
            <pc:sldMk cId="1535373086" sldId="259"/>
            <ac:spMk id="3" creationId="{ADD0B429-A90E-88AB-EED3-2CBCC8CE2349}"/>
          </ac:spMkLst>
        </pc:spChg>
        <pc:grpChg chg="mod">
          <ac:chgData name="Gabriel Couto" userId="f464b536d712b41b" providerId="LiveId" clId="{F1F7DA0A-89BB-40C3-AB15-C6329CE2934E}" dt="2022-05-30T19:15:13.508" v="165" actId="1076"/>
          <ac:grpSpMkLst>
            <pc:docMk/>
            <pc:sldMk cId="1535373086" sldId="259"/>
            <ac:grpSpMk id="6" creationId="{0FB39EFC-4CA4-DDD4-2E72-F0EF8579A571}"/>
          </ac:grpSpMkLst>
        </pc:grpChg>
        <pc:picChg chg="mod">
          <ac:chgData name="Gabriel Couto" userId="f464b536d712b41b" providerId="LiveId" clId="{F1F7DA0A-89BB-40C3-AB15-C6329CE2934E}" dt="2022-05-30T19:15:02.931" v="162" actId="1038"/>
          <ac:picMkLst>
            <pc:docMk/>
            <pc:sldMk cId="1535373086" sldId="259"/>
            <ac:picMk id="4" creationId="{0C4CF4D5-255D-9B65-37E6-76F0E885C7B4}"/>
          </ac:picMkLst>
        </pc:picChg>
      </pc:sldChg>
      <pc:sldChg chg="addSp modSp mod">
        <pc:chgData name="Gabriel Couto" userId="f464b536d712b41b" providerId="LiveId" clId="{F1F7DA0A-89BB-40C3-AB15-C6329CE2934E}" dt="2022-05-30T19:13:34.790" v="110" actId="255"/>
        <pc:sldMkLst>
          <pc:docMk/>
          <pc:sldMk cId="2328041856" sldId="263"/>
        </pc:sldMkLst>
        <pc:spChg chg="mod">
          <ac:chgData name="Gabriel Couto" userId="f464b536d712b41b" providerId="LiveId" clId="{F1F7DA0A-89BB-40C3-AB15-C6329CE2934E}" dt="2022-05-30T19:13:00.940" v="106" actId="1076"/>
          <ac:spMkLst>
            <pc:docMk/>
            <pc:sldMk cId="2328041856" sldId="263"/>
            <ac:spMk id="33" creationId="{E650FCCE-E1A3-BF27-B41A-9A39B605F516}"/>
          </ac:spMkLst>
        </pc:spChg>
        <pc:spChg chg="mod">
          <ac:chgData name="Gabriel Couto" userId="f464b536d712b41b" providerId="LiveId" clId="{F1F7DA0A-89BB-40C3-AB15-C6329CE2934E}" dt="2022-05-30T19:13:34.790" v="110" actId="255"/>
          <ac:spMkLst>
            <pc:docMk/>
            <pc:sldMk cId="2328041856" sldId="263"/>
            <ac:spMk id="34" creationId="{23AE8F47-4982-B057-4ECE-F4B9714723CE}"/>
          </ac:spMkLst>
        </pc:spChg>
        <pc:cxnChg chg="add mod">
          <ac:chgData name="Gabriel Couto" userId="f464b536d712b41b" providerId="LiveId" clId="{F1F7DA0A-89BB-40C3-AB15-C6329CE2934E}" dt="2022-05-30T19:13:04.923" v="107"/>
          <ac:cxnSpMkLst>
            <pc:docMk/>
            <pc:sldMk cId="2328041856" sldId="263"/>
            <ac:cxnSpMk id="8" creationId="{8C0E182E-A63C-684D-394C-223D815B016D}"/>
          </ac:cxnSpMkLst>
        </pc:cxnChg>
      </pc:sldChg>
      <pc:sldChg chg="addSp modSp mod">
        <pc:chgData name="Gabriel Couto" userId="f464b536d712b41b" providerId="LiveId" clId="{F1F7DA0A-89BB-40C3-AB15-C6329CE2934E}" dt="2022-05-30T19:13:51.722" v="113" actId="108"/>
        <pc:sldMkLst>
          <pc:docMk/>
          <pc:sldMk cId="4053115720" sldId="264"/>
        </pc:sldMkLst>
        <pc:spChg chg="mod">
          <ac:chgData name="Gabriel Couto" userId="f464b536d712b41b" providerId="LiveId" clId="{F1F7DA0A-89BB-40C3-AB15-C6329CE2934E}" dt="2022-05-30T19:13:51.722" v="113" actId="108"/>
          <ac:spMkLst>
            <pc:docMk/>
            <pc:sldMk cId="4053115720" sldId="264"/>
            <ac:spMk id="33" creationId="{BA019247-3157-E01B-684F-0A65674AF0E0}"/>
          </ac:spMkLst>
        </pc:spChg>
        <pc:spChg chg="mod">
          <ac:chgData name="Gabriel Couto" userId="f464b536d712b41b" providerId="LiveId" clId="{F1F7DA0A-89BB-40C3-AB15-C6329CE2934E}" dt="2022-05-30T19:11:40.096" v="98"/>
          <ac:spMkLst>
            <pc:docMk/>
            <pc:sldMk cId="4053115720" sldId="264"/>
            <ac:spMk id="34" creationId="{05F43209-5ED5-EDC2-2D0E-86A7C06E51AA}"/>
          </ac:spMkLst>
        </pc:spChg>
        <pc:cxnChg chg="add mod">
          <ac:chgData name="Gabriel Couto" userId="f464b536d712b41b" providerId="LiveId" clId="{F1F7DA0A-89BB-40C3-AB15-C6329CE2934E}" dt="2022-05-30T19:13:42.099" v="111"/>
          <ac:cxnSpMkLst>
            <pc:docMk/>
            <pc:sldMk cId="4053115720" sldId="264"/>
            <ac:cxnSpMk id="8" creationId="{0F351DDF-40E0-5368-0BBD-A6195EB4CD54}"/>
          </ac:cxnSpMkLst>
        </pc:cxnChg>
      </pc:sldChg>
      <pc:sldChg chg="modSp mod">
        <pc:chgData name="Gabriel Couto" userId="f464b536d712b41b" providerId="LiveId" clId="{F1F7DA0A-89BB-40C3-AB15-C6329CE2934E}" dt="2022-05-30T19:14:13.856" v="115" actId="2711"/>
        <pc:sldMkLst>
          <pc:docMk/>
          <pc:sldMk cId="56838272" sldId="265"/>
        </pc:sldMkLst>
        <pc:spChg chg="mod">
          <ac:chgData name="Gabriel Couto" userId="f464b536d712b41b" providerId="LiveId" clId="{F1F7DA0A-89BB-40C3-AB15-C6329CE2934E}" dt="2022-05-30T19:14:13.856" v="115" actId="2711"/>
          <ac:spMkLst>
            <pc:docMk/>
            <pc:sldMk cId="56838272" sldId="265"/>
            <ac:spMk id="40" creationId="{DF12BC93-ED90-BB8D-221C-6113BCFB3874}"/>
          </ac:spMkLst>
        </pc:spChg>
      </pc:sldChg>
      <pc:sldChg chg="modSp mod">
        <pc:chgData name="Gabriel Couto" userId="f464b536d712b41b" providerId="LiveId" clId="{F1F7DA0A-89BB-40C3-AB15-C6329CE2934E}" dt="2022-05-30T19:15:08.703" v="164" actId="255"/>
        <pc:sldMkLst>
          <pc:docMk/>
          <pc:sldMk cId="2150100757" sldId="269"/>
        </pc:sldMkLst>
        <pc:spChg chg="mod">
          <ac:chgData name="Gabriel Couto" userId="f464b536d712b41b" providerId="LiveId" clId="{F1F7DA0A-89BB-40C3-AB15-C6329CE2934E}" dt="2022-05-30T19:15:08.703" v="164" actId="255"/>
          <ac:spMkLst>
            <pc:docMk/>
            <pc:sldMk cId="2150100757" sldId="269"/>
            <ac:spMk id="3" creationId="{C73F977A-0B7B-4C04-95BF-80810EAEAAFC}"/>
          </ac:spMkLst>
        </pc:spChg>
      </pc:sldChg>
      <pc:sldChg chg="modSp mod">
        <pc:chgData name="Gabriel Couto" userId="f464b536d712b41b" providerId="LiveId" clId="{F1F7DA0A-89BB-40C3-AB15-C6329CE2934E}" dt="2022-05-30T19:14:33.010" v="131" actId="1035"/>
        <pc:sldMkLst>
          <pc:docMk/>
          <pc:sldMk cId="1409756284" sldId="270"/>
        </pc:sldMkLst>
        <pc:spChg chg="mod">
          <ac:chgData name="Gabriel Couto" userId="f464b536d712b41b" providerId="LiveId" clId="{F1F7DA0A-89BB-40C3-AB15-C6329CE2934E}" dt="2022-05-30T19:14:33.010" v="131" actId="1035"/>
          <ac:spMkLst>
            <pc:docMk/>
            <pc:sldMk cId="1409756284" sldId="270"/>
            <ac:spMk id="3" creationId="{C73F977A-0B7B-4C04-95BF-80810EAEAAFC}"/>
          </ac:spMkLst>
        </pc:spChg>
      </pc:sldChg>
      <pc:sldChg chg="modSp mod">
        <pc:chgData name="Gabriel Couto" userId="f464b536d712b41b" providerId="LiveId" clId="{F1F7DA0A-89BB-40C3-AB15-C6329CE2934E}" dt="2022-05-30T19:32:31.616" v="201" actId="20577"/>
        <pc:sldMkLst>
          <pc:docMk/>
          <pc:sldMk cId="1550686075" sldId="271"/>
        </pc:sldMkLst>
        <pc:spChg chg="mod">
          <ac:chgData name="Gabriel Couto" userId="f464b536d712b41b" providerId="LiveId" clId="{F1F7DA0A-89BB-40C3-AB15-C6329CE2934E}" dt="2022-05-30T19:32:31.616" v="201" actId="20577"/>
          <ac:spMkLst>
            <pc:docMk/>
            <pc:sldMk cId="1550686075" sldId="271"/>
            <ac:spMk id="3" creationId="{C73F977A-0B7B-4C04-95BF-80810EAEAAFC}"/>
          </ac:spMkLst>
        </pc:spChg>
      </pc:sldChg>
      <pc:sldChg chg="modSp add mod setBg">
        <pc:chgData name="Gabriel Couto" userId="f464b536d712b41b" providerId="LiveId" clId="{F1F7DA0A-89BB-40C3-AB15-C6329CE2934E}" dt="2022-05-30T19:09:04.898" v="45" actId="27636"/>
        <pc:sldMkLst>
          <pc:docMk/>
          <pc:sldMk cId="622255100" sldId="272"/>
        </pc:sldMkLst>
        <pc:spChg chg="mod">
          <ac:chgData name="Gabriel Couto" userId="f464b536d712b41b" providerId="LiveId" clId="{F1F7DA0A-89BB-40C3-AB15-C6329CE2934E}" dt="2022-05-30T19:09:04.898" v="45" actId="27636"/>
          <ac:spMkLst>
            <pc:docMk/>
            <pc:sldMk cId="622255100" sldId="272"/>
            <ac:spMk id="3" creationId="{ADD0B429-A90E-88AB-EED3-2CBCC8CE2349}"/>
          </ac:spMkLst>
        </pc:spChg>
      </pc:sldChg>
      <pc:sldChg chg="addSp delSp modSp add mod setBg">
        <pc:chgData name="Gabriel Couto" userId="f464b536d712b41b" providerId="LiveId" clId="{F1F7DA0A-89BB-40C3-AB15-C6329CE2934E}" dt="2022-05-30T19:09:42.221" v="59" actId="313"/>
        <pc:sldMkLst>
          <pc:docMk/>
          <pc:sldMk cId="2470946340" sldId="273"/>
        </pc:sldMkLst>
        <pc:spChg chg="add del mod">
          <ac:chgData name="Gabriel Couto" userId="f464b536d712b41b" providerId="LiveId" clId="{F1F7DA0A-89BB-40C3-AB15-C6329CE2934E}" dt="2022-05-30T19:09:42.221" v="59" actId="313"/>
          <ac:spMkLst>
            <pc:docMk/>
            <pc:sldMk cId="2470946340" sldId="273"/>
            <ac:spMk id="3" creationId="{ADD0B429-A90E-88AB-EED3-2CBCC8CE2349}"/>
          </ac:spMkLst>
        </pc:spChg>
        <pc:spChg chg="add del mod">
          <ac:chgData name="Gabriel Couto" userId="f464b536d712b41b" providerId="LiveId" clId="{F1F7DA0A-89BB-40C3-AB15-C6329CE2934E}" dt="2022-05-30T19:09:14.493" v="48" actId="478"/>
          <ac:spMkLst>
            <pc:docMk/>
            <pc:sldMk cId="2470946340" sldId="273"/>
            <ac:spMk id="4" creationId="{042C7A55-2120-A0DA-78AB-7F6D9F2CD57A}"/>
          </ac:spMkLst>
        </pc:spChg>
      </pc:sldChg>
      <pc:sldChg chg="addSp delSp modSp add mod setBg">
        <pc:chgData name="Gabriel Couto" userId="f464b536d712b41b" providerId="LiveId" clId="{F1F7DA0A-89BB-40C3-AB15-C6329CE2934E}" dt="2022-05-30T19:12:53.236" v="105" actId="14100"/>
        <pc:sldMkLst>
          <pc:docMk/>
          <pc:sldMk cId="4284491591" sldId="274"/>
        </pc:sldMkLst>
        <pc:spChg chg="del">
          <ac:chgData name="Gabriel Couto" userId="f464b536d712b41b" providerId="LiveId" clId="{F1F7DA0A-89BB-40C3-AB15-C6329CE2934E}" dt="2022-05-30T19:10:47.496" v="71" actId="478"/>
          <ac:spMkLst>
            <pc:docMk/>
            <pc:sldMk cId="4284491591" sldId="274"/>
            <ac:spMk id="3" creationId="{ADD0B429-A90E-88AB-EED3-2CBCC8CE2349}"/>
          </ac:spMkLst>
        </pc:spChg>
        <pc:spChg chg="add del mod">
          <ac:chgData name="Gabriel Couto" userId="f464b536d712b41b" providerId="LiveId" clId="{F1F7DA0A-89BB-40C3-AB15-C6329CE2934E}" dt="2022-05-30T19:10:49.678" v="72" actId="478"/>
          <ac:spMkLst>
            <pc:docMk/>
            <pc:sldMk cId="4284491591" sldId="274"/>
            <ac:spMk id="5" creationId="{F03A7C36-2060-4B43-F342-006338D46A2E}"/>
          </ac:spMkLst>
        </pc:spChg>
        <pc:spChg chg="mod">
          <ac:chgData name="Gabriel Couto" userId="f464b536d712b41b" providerId="LiveId" clId="{F1F7DA0A-89BB-40C3-AB15-C6329CE2934E}" dt="2022-05-30T19:11:09.758" v="95" actId="20577"/>
          <ac:spMkLst>
            <pc:docMk/>
            <pc:sldMk cId="4284491591" sldId="274"/>
            <ac:spMk id="18" creationId="{04BB117E-5012-4CE3-834B-6CFFC7883F4C}"/>
          </ac:spMkLst>
        </pc:spChg>
        <pc:grpChg chg="del mod">
          <ac:chgData name="Gabriel Couto" userId="f464b536d712b41b" providerId="LiveId" clId="{F1F7DA0A-89BB-40C3-AB15-C6329CE2934E}" dt="2022-05-30T19:10:41.509" v="69" actId="478"/>
          <ac:grpSpMkLst>
            <pc:docMk/>
            <pc:sldMk cId="4284491591" sldId="274"/>
            <ac:grpSpMk id="6" creationId="{0FB39EFC-4CA4-DDD4-2E72-F0EF8579A571}"/>
          </ac:grpSpMkLst>
        </pc:grpChg>
        <pc:picChg chg="add mod">
          <ac:chgData name="Gabriel Couto" userId="f464b536d712b41b" providerId="LiveId" clId="{F1F7DA0A-89BB-40C3-AB15-C6329CE2934E}" dt="2022-05-30T19:10:53.469" v="73" actId="1076"/>
          <ac:picMkLst>
            <pc:docMk/>
            <pc:sldMk cId="4284491591" sldId="274"/>
            <ac:picMk id="8" creationId="{A9E58ABA-C3DE-7FE0-EA6A-6D9916D96C08}"/>
          </ac:picMkLst>
        </pc:picChg>
        <pc:picChg chg="add mod">
          <ac:chgData name="Gabriel Couto" userId="f464b536d712b41b" providerId="LiveId" clId="{F1F7DA0A-89BB-40C3-AB15-C6329CE2934E}" dt="2022-05-30T19:10:53.469" v="73" actId="1076"/>
          <ac:picMkLst>
            <pc:docMk/>
            <pc:sldMk cId="4284491591" sldId="274"/>
            <ac:picMk id="9" creationId="{253B9C4B-EE43-E209-7D06-490EC25673D1}"/>
          </ac:picMkLst>
        </pc:picChg>
        <pc:cxnChg chg="mod">
          <ac:chgData name="Gabriel Couto" userId="f464b536d712b41b" providerId="LiveId" clId="{F1F7DA0A-89BB-40C3-AB15-C6329CE2934E}" dt="2022-05-30T19:12:53.236" v="105" actId="14100"/>
          <ac:cxnSpMkLst>
            <pc:docMk/>
            <pc:sldMk cId="4284491591" sldId="274"/>
            <ac:cxnSpMk id="20" creationId="{50596951-22F5-4405-8D7A-B33E2E673FA9}"/>
          </ac:cxnSpMkLst>
        </pc:cxnChg>
      </pc:sldChg>
      <pc:sldChg chg="addSp delSp modSp add mod setBg">
        <pc:chgData name="Gabriel Couto" userId="f464b536d712b41b" providerId="LiveId" clId="{F1F7DA0A-89BB-40C3-AB15-C6329CE2934E}" dt="2022-05-30T19:13:59.366" v="114" actId="108"/>
        <pc:sldMkLst>
          <pc:docMk/>
          <pc:sldMk cId="3328441121" sldId="275"/>
        </pc:sldMkLst>
        <pc:spChg chg="add del mod">
          <ac:chgData name="Gabriel Couto" userId="f464b536d712b41b" providerId="LiveId" clId="{F1F7DA0A-89BB-40C3-AB15-C6329CE2934E}" dt="2022-05-30T19:11:47.393" v="101" actId="478"/>
          <ac:spMkLst>
            <pc:docMk/>
            <pc:sldMk cId="3328441121" sldId="275"/>
            <ac:spMk id="3" creationId="{E6FFA5CD-57D0-72F0-2CCB-40CAF844F31E}"/>
          </ac:spMkLst>
        </pc:spChg>
        <pc:spChg chg="mod">
          <ac:chgData name="Gabriel Couto" userId="f464b536d712b41b" providerId="LiveId" clId="{F1F7DA0A-89BB-40C3-AB15-C6329CE2934E}" dt="2022-05-30T19:13:59.366" v="114" actId="108"/>
          <ac:spMkLst>
            <pc:docMk/>
            <pc:sldMk cId="3328441121" sldId="275"/>
            <ac:spMk id="33" creationId="{BA019247-3157-E01B-684F-0A65674AF0E0}"/>
          </ac:spMkLst>
        </pc:spChg>
        <pc:spChg chg="add del mod">
          <ac:chgData name="Gabriel Couto" userId="f464b536d712b41b" providerId="LiveId" clId="{F1F7DA0A-89BB-40C3-AB15-C6329CE2934E}" dt="2022-05-30T19:11:55.126" v="103" actId="27636"/>
          <ac:spMkLst>
            <pc:docMk/>
            <pc:sldMk cId="3328441121" sldId="275"/>
            <ac:spMk id="34" creationId="{05F43209-5ED5-EDC2-2D0E-86A7C06E51AA}"/>
          </ac:spMkLst>
        </pc:spChg>
        <pc:cxnChg chg="add mod">
          <ac:chgData name="Gabriel Couto" userId="f464b536d712b41b" providerId="LiveId" clId="{F1F7DA0A-89BB-40C3-AB15-C6329CE2934E}" dt="2022-05-30T19:13:43.758" v="112"/>
          <ac:cxnSpMkLst>
            <pc:docMk/>
            <pc:sldMk cId="3328441121" sldId="275"/>
            <ac:cxnSpMk id="10" creationId="{FAE8AE4E-0EF7-20A9-9B0A-7729E39199FA}"/>
          </ac:cxnSpMkLst>
        </pc:cxnChg>
      </pc:sldChg>
    </pc:docChg>
  </pc:docChgLst>
  <pc:docChgLst>
    <pc:chgData name="Gabriel Couto" userId="f464b536d712b41b" providerId="LiveId" clId="{214C7FE4-2FD2-46A4-BDFF-6E4C6C514DC0}"/>
    <pc:docChg chg="undo redo custSel addSld delSld modSld sldOrd">
      <pc:chgData name="Gabriel Couto" userId="f464b536d712b41b" providerId="LiveId" clId="{214C7FE4-2FD2-46A4-BDFF-6E4C6C514DC0}" dt="2022-05-30T01:37:59.333" v="1965" actId="2696"/>
      <pc:docMkLst>
        <pc:docMk/>
      </pc:docMkLst>
      <pc:sldChg chg="addSp delSp modSp new del mod setBg modClrScheme setClrOvrMap chgLayout">
        <pc:chgData name="Gabriel Couto" userId="f464b536d712b41b" providerId="LiveId" clId="{214C7FE4-2FD2-46A4-BDFF-6E4C6C514DC0}" dt="2022-05-30T01:37:59.333" v="1965" actId="2696"/>
        <pc:sldMkLst>
          <pc:docMk/>
          <pc:sldMk cId="973064373" sldId="256"/>
        </pc:sldMkLst>
        <pc:spChg chg="del mod ord">
          <ac:chgData name="Gabriel Couto" userId="f464b536d712b41b" providerId="LiveId" clId="{214C7FE4-2FD2-46A4-BDFF-6E4C6C514DC0}" dt="2022-05-29T23:10:24.195" v="1" actId="700"/>
          <ac:spMkLst>
            <pc:docMk/>
            <pc:sldMk cId="973064373" sldId="256"/>
            <ac:spMk id="2" creationId="{13D3531E-DFB0-0E34-FC2F-0F85548E3676}"/>
          </ac:spMkLst>
        </pc:spChg>
        <pc:spChg chg="del mod ord">
          <ac:chgData name="Gabriel Couto" userId="f464b536d712b41b" providerId="LiveId" clId="{214C7FE4-2FD2-46A4-BDFF-6E4C6C514DC0}" dt="2022-05-29T23:10:24.195" v="1" actId="700"/>
          <ac:spMkLst>
            <pc:docMk/>
            <pc:sldMk cId="973064373" sldId="256"/>
            <ac:spMk id="3" creationId="{CFB08620-D16B-2B4E-CF6A-A73195C1B258}"/>
          </ac:spMkLst>
        </pc:spChg>
        <pc:spChg chg="add mod ord">
          <ac:chgData name="Gabriel Couto" userId="f464b536d712b41b" providerId="LiveId" clId="{214C7FE4-2FD2-46A4-BDFF-6E4C6C514DC0}" dt="2022-05-30T01:37:28.444" v="1949" actId="20577"/>
          <ac:spMkLst>
            <pc:docMk/>
            <pc:sldMk cId="973064373" sldId="256"/>
            <ac:spMk id="4" creationId="{5B9C44F5-7454-37DC-5670-8589BB0C7B88}"/>
          </ac:spMkLst>
        </pc:spChg>
        <pc:spChg chg="add mod ord">
          <ac:chgData name="Gabriel Couto" userId="f464b536d712b41b" providerId="LiveId" clId="{214C7FE4-2FD2-46A4-BDFF-6E4C6C514DC0}" dt="2022-05-30T01:36:57.221" v="1929" actId="26606"/>
          <ac:spMkLst>
            <pc:docMk/>
            <pc:sldMk cId="973064373" sldId="256"/>
            <ac:spMk id="5" creationId="{4A19289A-1F1D-6501-3B11-50147E9DFC7B}"/>
          </ac:spMkLst>
        </pc:spChg>
        <pc:spChg chg="add mod">
          <ac:chgData name="Gabriel Couto" userId="f464b536d712b41b" providerId="LiveId" clId="{214C7FE4-2FD2-46A4-BDFF-6E4C6C514DC0}" dt="2022-05-30T01:36:44.380" v="1926" actId="164"/>
          <ac:spMkLst>
            <pc:docMk/>
            <pc:sldMk cId="973064373" sldId="256"/>
            <ac:spMk id="7" creationId="{28C0C68C-70C8-7796-0FF8-69ABE58FF649}"/>
          </ac:spMkLst>
        </pc:spChg>
        <pc:spChg chg="add del">
          <ac:chgData name="Gabriel Couto" userId="f464b536d712b41b" providerId="LiveId" clId="{214C7FE4-2FD2-46A4-BDFF-6E4C6C514DC0}" dt="2022-05-30T01:36:57.221" v="1929" actId="26606"/>
          <ac:spMkLst>
            <pc:docMk/>
            <pc:sldMk cId="973064373" sldId="256"/>
            <ac:spMk id="10" creationId="{86C16C40-7C29-4ACC-B851-7E08E459B596}"/>
          </ac:spMkLst>
        </pc:spChg>
        <pc:grpChg chg="add del mod">
          <ac:chgData name="Gabriel Couto" userId="f464b536d712b41b" providerId="LiveId" clId="{214C7FE4-2FD2-46A4-BDFF-6E4C6C514DC0}" dt="2022-05-30T01:37:29.843" v="1950" actId="21"/>
          <ac:grpSpMkLst>
            <pc:docMk/>
            <pc:sldMk cId="973064373" sldId="256"/>
            <ac:grpSpMk id="6" creationId="{746C91D2-1F2C-770D-E384-DAE5DB55F110}"/>
          </ac:grpSpMkLst>
        </pc:grpChg>
        <pc:grpChg chg="add del">
          <ac:chgData name="Gabriel Couto" userId="f464b536d712b41b" providerId="LiveId" clId="{214C7FE4-2FD2-46A4-BDFF-6E4C6C514DC0}" dt="2022-05-30T01:36:57.221" v="1929" actId="26606"/>
          <ac:grpSpMkLst>
            <pc:docMk/>
            <pc:sldMk cId="973064373" sldId="256"/>
            <ac:grpSpMk id="12" creationId="{CDD733AE-DD5E-4C77-8BCD-72BF12A06BB1}"/>
          </ac:grpSpMkLst>
        </pc:grpChg>
        <pc:picChg chg="add mod">
          <ac:chgData name="Gabriel Couto" userId="f464b536d712b41b" providerId="LiveId" clId="{214C7FE4-2FD2-46A4-BDFF-6E4C6C514DC0}" dt="2022-05-30T01:36:44.380" v="1926" actId="164"/>
          <ac:picMkLst>
            <pc:docMk/>
            <pc:sldMk cId="973064373" sldId="256"/>
            <ac:picMk id="2050" creationId="{4A8336DD-973A-1A6E-C2D2-090C8B0EDD26}"/>
          </ac:picMkLst>
        </pc:picChg>
      </pc:sldChg>
      <pc:sldChg chg="addSp delSp modSp new mod setBg setClrOvrMap">
        <pc:chgData name="Gabriel Couto" userId="f464b536d712b41b" providerId="LiveId" clId="{214C7FE4-2FD2-46A4-BDFF-6E4C6C514DC0}" dt="2022-05-30T01:25:07.057" v="1742" actId="167"/>
        <pc:sldMkLst>
          <pc:docMk/>
          <pc:sldMk cId="2102812561" sldId="257"/>
        </pc:sldMkLst>
        <pc:spChg chg="mod ord">
          <ac:chgData name="Gabriel Couto" userId="f464b536d712b41b" providerId="LiveId" clId="{214C7FE4-2FD2-46A4-BDFF-6E4C6C514DC0}" dt="2022-05-29T23:18:01.205" v="558" actId="20577"/>
          <ac:spMkLst>
            <pc:docMk/>
            <pc:sldMk cId="2102812561" sldId="257"/>
            <ac:spMk id="2" creationId="{514C1631-8767-6D8D-B4F3-AB651F676986}"/>
          </ac:spMkLst>
        </pc:spChg>
        <pc:spChg chg="mod ord">
          <ac:chgData name="Gabriel Couto" userId="f464b536d712b41b" providerId="LiveId" clId="{214C7FE4-2FD2-46A4-BDFF-6E4C6C514DC0}" dt="2022-05-29T23:17:31.284" v="544" actId="166"/>
          <ac:spMkLst>
            <pc:docMk/>
            <pc:sldMk cId="2102812561" sldId="257"/>
            <ac:spMk id="3" creationId="{ADD0B429-A90E-88AB-EED3-2CBCC8CE2349}"/>
          </ac:spMkLst>
        </pc:spChg>
        <pc:spChg chg="add del">
          <ac:chgData name="Gabriel Couto" userId="f464b536d712b41b" providerId="LiveId" clId="{214C7FE4-2FD2-46A4-BDFF-6E4C6C514DC0}" dt="2022-05-29T23:13:41.049" v="460" actId="26606"/>
          <ac:spMkLst>
            <pc:docMk/>
            <pc:sldMk cId="2102812561" sldId="257"/>
            <ac:spMk id="7" creationId="{3BCB5F6A-9EB0-40B0-9D13-3023E9A20508}"/>
          </ac:spMkLst>
        </pc:spChg>
        <pc:spChg chg="add del">
          <ac:chgData name="Gabriel Couto" userId="f464b536d712b41b" providerId="LiveId" clId="{214C7FE4-2FD2-46A4-BDFF-6E4C6C514DC0}" dt="2022-05-29T23:13:28.027" v="456" actId="26606"/>
          <ac:spMkLst>
            <pc:docMk/>
            <pc:sldMk cId="2102812561" sldId="257"/>
            <ac:spMk id="9" creationId="{3BCB5F6A-9EB0-40B0-9D13-3023E9A20508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13" creationId="{3F088236-D655-4F88-B238-E16762358025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15" creationId="{3DAC0C92-199E-475C-9390-119A9B027276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17" creationId="{C4CFB339-0ED8-4FE2-9EF1-6D1375B8499B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18" creationId="{3F088236-D655-4F88-B238-E16762358025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19" creationId="{31896C80-2069-4431-9C19-83B913734490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0" creationId="{3DAC0C92-199E-475C-9390-119A9B027276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21" creationId="{BF120A21-0841-4823-B0C4-28AEBCEF9B78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2" creationId="{C4CFB339-0ED8-4FE2-9EF1-6D1375B8499B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23" creationId="{DBB05BAE-BBD3-4289-899F-A6851503C6B0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4" creationId="{31896C80-2069-4431-9C19-83B913734490}"/>
          </ac:spMkLst>
        </pc:spChg>
        <pc:spChg chg="add del">
          <ac:chgData name="Gabriel Couto" userId="f464b536d712b41b" providerId="LiveId" clId="{214C7FE4-2FD2-46A4-BDFF-6E4C6C514DC0}" dt="2022-05-29T23:13:38.169" v="458" actId="26606"/>
          <ac:spMkLst>
            <pc:docMk/>
            <pc:sldMk cId="2102812561" sldId="257"/>
            <ac:spMk id="25" creationId="{9874D11C-36F5-4BBE-A490-019A54E953B0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6" creationId="{BF120A21-0841-4823-B0C4-28AEBCEF9B78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7" creationId="{DBB05BAE-BBD3-4289-899F-A6851503C6B0}"/>
          </ac:spMkLst>
        </pc:spChg>
        <pc:spChg chg="add del">
          <ac:chgData name="Gabriel Couto" userId="f464b536d712b41b" providerId="LiveId" clId="{214C7FE4-2FD2-46A4-BDFF-6E4C6C514DC0}" dt="2022-05-29T23:13:52.634" v="466" actId="26606"/>
          <ac:spMkLst>
            <pc:docMk/>
            <pc:sldMk cId="2102812561" sldId="257"/>
            <ac:spMk id="28" creationId="{9874D11C-36F5-4BBE-A490-019A54E953B0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2" creationId="{3F088236-D655-4F88-B238-E16762358025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3" creationId="{3DAC0C92-199E-475C-9390-119A9B027276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4" creationId="{C4CFB339-0ED8-4FE2-9EF1-6D1375B8499B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5" creationId="{31896C80-2069-4431-9C19-83B913734490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6" creationId="{BF120A21-0841-4823-B0C4-28AEBCEF9B78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7" creationId="{DBB05BAE-BBD3-4289-899F-A6851503C6B0}"/>
          </ac:spMkLst>
        </pc:spChg>
        <pc:spChg chg="add">
          <ac:chgData name="Gabriel Couto" userId="f464b536d712b41b" providerId="LiveId" clId="{214C7FE4-2FD2-46A4-BDFF-6E4C6C514DC0}" dt="2022-05-29T23:14:28.239" v="502" actId="26606"/>
          <ac:spMkLst>
            <pc:docMk/>
            <pc:sldMk cId="2102812561" sldId="257"/>
            <ac:spMk id="38" creationId="{9874D11C-36F5-4BBE-A490-019A54E953B0}"/>
          </ac:spMkLst>
        </pc:spChg>
        <pc:spChg chg="add mod">
          <ac:chgData name="Gabriel Couto" userId="f464b536d712b41b" providerId="LiveId" clId="{214C7FE4-2FD2-46A4-BDFF-6E4C6C514DC0}" dt="2022-05-29T23:18:58.771" v="570" actId="164"/>
          <ac:spMkLst>
            <pc:docMk/>
            <pc:sldMk cId="2102812561" sldId="257"/>
            <ac:spMk id="40" creationId="{F4038208-E2D8-5A41-AA6F-81E5B090B1B4}"/>
          </ac:spMkLst>
        </pc:spChg>
        <pc:spChg chg="mod">
          <ac:chgData name="Gabriel Couto" userId="f464b536d712b41b" providerId="LiveId" clId="{214C7FE4-2FD2-46A4-BDFF-6E4C6C514DC0}" dt="2022-05-29T23:26:22.922" v="606"/>
          <ac:spMkLst>
            <pc:docMk/>
            <pc:sldMk cId="2102812561" sldId="257"/>
            <ac:spMk id="45" creationId="{6BAB2B41-23E1-EC63-AFAE-C8E99CCF90EE}"/>
          </ac:spMkLst>
        </pc:spChg>
        <pc:grpChg chg="add del mod">
          <ac:chgData name="Gabriel Couto" userId="f464b536d712b41b" providerId="LiveId" clId="{214C7FE4-2FD2-46A4-BDFF-6E4C6C514DC0}" dt="2022-05-29T23:26:22.254" v="605" actId="21"/>
          <ac:grpSpMkLst>
            <pc:docMk/>
            <pc:sldMk cId="2102812561" sldId="257"/>
            <ac:grpSpMk id="41" creationId="{39B33741-6A61-DBF4-7B00-DE7AF9AD27B6}"/>
          </ac:grpSpMkLst>
        </pc:grpChg>
        <pc:grpChg chg="add mod">
          <ac:chgData name="Gabriel Couto" userId="f464b536d712b41b" providerId="LiveId" clId="{214C7FE4-2FD2-46A4-BDFF-6E4C6C514DC0}" dt="2022-05-30T01:25:07.057" v="1742" actId="167"/>
          <ac:grpSpMkLst>
            <pc:docMk/>
            <pc:sldMk cId="2102812561" sldId="257"/>
            <ac:grpSpMk id="43" creationId="{66CCD897-37EA-D372-A99A-18AA90752564}"/>
          </ac:grpSpMkLst>
        </pc:grpChg>
        <pc:picChg chg="add del">
          <ac:chgData name="Gabriel Couto" userId="f464b536d712b41b" providerId="LiveId" clId="{214C7FE4-2FD2-46A4-BDFF-6E4C6C514DC0}" dt="2022-05-29T23:13:28.027" v="456" actId="26606"/>
          <ac:picMkLst>
            <pc:docMk/>
            <pc:sldMk cId="2102812561" sldId="257"/>
            <ac:picMk id="5" creationId="{F832C919-914F-00BD-2359-6C577B5FA4FE}"/>
          </ac:picMkLst>
        </pc:picChg>
        <pc:picChg chg="add del">
          <ac:chgData name="Gabriel Couto" userId="f464b536d712b41b" providerId="LiveId" clId="{214C7FE4-2FD2-46A4-BDFF-6E4C6C514DC0}" dt="2022-05-29T23:13:41.049" v="460" actId="26606"/>
          <ac:picMkLst>
            <pc:docMk/>
            <pc:sldMk cId="2102812561" sldId="257"/>
            <ac:picMk id="6" creationId="{F832C919-914F-00BD-2359-6C577B5FA4FE}"/>
          </ac:picMkLst>
        </pc:picChg>
        <pc:picChg chg="add del">
          <ac:chgData name="Gabriel Couto" userId="f464b536d712b41b" providerId="LiveId" clId="{214C7FE4-2FD2-46A4-BDFF-6E4C6C514DC0}" dt="2022-05-29T23:13:52.634" v="466" actId="26606"/>
          <ac:picMkLst>
            <pc:docMk/>
            <pc:sldMk cId="2102812561" sldId="257"/>
            <ac:picMk id="8" creationId="{261050BE-FD49-B68C-162F-61FD9924A47E}"/>
          </ac:picMkLst>
        </pc:picChg>
        <pc:picChg chg="add del">
          <ac:chgData name="Gabriel Couto" userId="f464b536d712b41b" providerId="LiveId" clId="{214C7FE4-2FD2-46A4-BDFF-6E4C6C514DC0}" dt="2022-05-29T23:13:38.169" v="458" actId="26606"/>
          <ac:picMkLst>
            <pc:docMk/>
            <pc:sldMk cId="2102812561" sldId="257"/>
            <ac:picMk id="12" creationId="{261050BE-FD49-B68C-162F-61FD9924A47E}"/>
          </ac:picMkLst>
        </pc:picChg>
        <pc:picChg chg="add del mod ord">
          <ac:chgData name="Gabriel Couto" userId="f464b536d712b41b" providerId="LiveId" clId="{214C7FE4-2FD2-46A4-BDFF-6E4C6C514DC0}" dt="2022-05-29T23:14:47.286" v="507" actId="478"/>
          <ac:picMkLst>
            <pc:docMk/>
            <pc:sldMk cId="2102812561" sldId="257"/>
            <ac:picMk id="29" creationId="{090350DE-22FB-122A-E21E-C0E48057F03D}"/>
          </ac:picMkLst>
        </pc:picChg>
        <pc:picChg chg="add del mod ord modCrop">
          <ac:chgData name="Gabriel Couto" userId="f464b536d712b41b" providerId="LiveId" clId="{214C7FE4-2FD2-46A4-BDFF-6E4C6C514DC0}" dt="2022-05-29T23:17:02.862" v="528" actId="478"/>
          <ac:picMkLst>
            <pc:docMk/>
            <pc:sldMk cId="2102812561" sldId="257"/>
            <ac:picMk id="39" creationId="{A8BDECD6-F68C-4552-04DE-3E51701CCF74}"/>
          </ac:picMkLst>
        </pc:picChg>
        <pc:picChg chg="mod">
          <ac:chgData name="Gabriel Couto" userId="f464b536d712b41b" providerId="LiveId" clId="{214C7FE4-2FD2-46A4-BDFF-6E4C6C514DC0}" dt="2022-05-29T23:26:22.922" v="606"/>
          <ac:picMkLst>
            <pc:docMk/>
            <pc:sldMk cId="2102812561" sldId="257"/>
            <ac:picMk id="44" creationId="{A583F4ED-D434-65A4-0FE5-2DA91AE6BDBE}"/>
          </ac:picMkLst>
        </pc:picChg>
        <pc:picChg chg="add mod">
          <ac:chgData name="Gabriel Couto" userId="f464b536d712b41b" providerId="LiveId" clId="{214C7FE4-2FD2-46A4-BDFF-6E4C6C514DC0}" dt="2022-05-29T23:18:58.771" v="570" actId="164"/>
          <ac:picMkLst>
            <pc:docMk/>
            <pc:sldMk cId="2102812561" sldId="257"/>
            <ac:picMk id="1026" creationId="{E0D92B99-37F2-0B6D-A95F-085904E7C409}"/>
          </ac:picMkLst>
        </pc:picChg>
        <pc:cxnChg chg="add del">
          <ac:chgData name="Gabriel Couto" userId="f464b536d712b41b" providerId="LiveId" clId="{214C7FE4-2FD2-46A4-BDFF-6E4C6C514DC0}" dt="2022-05-29T23:13:52.634" v="466" actId="26606"/>
          <ac:cxnSpMkLst>
            <pc:docMk/>
            <pc:sldMk cId="2102812561" sldId="257"/>
            <ac:cxnSpMk id="10" creationId="{64FA5DFF-7FE6-4855-84E6-DFA78EE978BD}"/>
          </ac:cxnSpMkLst>
        </pc:cxnChg>
        <pc:cxnChg chg="add del">
          <ac:chgData name="Gabriel Couto" userId="f464b536d712b41b" providerId="LiveId" clId="{214C7FE4-2FD2-46A4-BDFF-6E4C6C514DC0}" dt="2022-05-29T23:13:38.169" v="458" actId="26606"/>
          <ac:cxnSpMkLst>
            <pc:docMk/>
            <pc:sldMk cId="2102812561" sldId="257"/>
            <ac:cxnSpMk id="11" creationId="{2AFD8CBA-54A3-4363-991B-B9C631BBFA74}"/>
          </ac:cxnSpMkLst>
        </pc:cxnChg>
        <pc:cxnChg chg="add del">
          <ac:chgData name="Gabriel Couto" userId="f464b536d712b41b" providerId="LiveId" clId="{214C7FE4-2FD2-46A4-BDFF-6E4C6C514DC0}" dt="2022-05-29T23:13:38.169" v="458" actId="26606"/>
          <ac:cxnSpMkLst>
            <pc:docMk/>
            <pc:sldMk cId="2102812561" sldId="257"/>
            <ac:cxnSpMk id="14" creationId="{64FA5DFF-7FE6-4855-84E6-DFA78EE978BD}"/>
          </ac:cxnSpMkLst>
        </pc:cxnChg>
        <pc:cxnChg chg="add del">
          <ac:chgData name="Gabriel Couto" userId="f464b536d712b41b" providerId="LiveId" clId="{214C7FE4-2FD2-46A4-BDFF-6E4C6C514DC0}" dt="2022-05-29T23:13:52.634" v="466" actId="26606"/>
          <ac:cxnSpMkLst>
            <pc:docMk/>
            <pc:sldMk cId="2102812561" sldId="257"/>
            <ac:cxnSpMk id="16" creationId="{2AFD8CBA-54A3-4363-991B-B9C631BBFA74}"/>
          </ac:cxnSpMkLst>
        </pc:cxnChg>
        <pc:cxnChg chg="add">
          <ac:chgData name="Gabriel Couto" userId="f464b536d712b41b" providerId="LiveId" clId="{214C7FE4-2FD2-46A4-BDFF-6E4C6C514DC0}" dt="2022-05-29T23:14:28.239" v="502" actId="26606"/>
          <ac:cxnSpMkLst>
            <pc:docMk/>
            <pc:sldMk cId="2102812561" sldId="257"/>
            <ac:cxnSpMk id="30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29T23:14:28.239" v="502" actId="26606"/>
          <ac:cxnSpMkLst>
            <pc:docMk/>
            <pc:sldMk cId="2102812561" sldId="257"/>
            <ac:cxnSpMk id="31" creationId="{2AFD8CBA-54A3-4363-991B-B9C631BBFA74}"/>
          </ac:cxnSpMkLst>
        </pc:cxnChg>
      </pc:sldChg>
      <pc:sldChg chg="addSp delSp modSp add mod setBg">
        <pc:chgData name="Gabriel Couto" userId="f464b536d712b41b" providerId="LiveId" clId="{214C7FE4-2FD2-46A4-BDFF-6E4C6C514DC0}" dt="2022-05-30T01:34:36.974" v="1912" actId="338"/>
        <pc:sldMkLst>
          <pc:docMk/>
          <pc:sldMk cId="4013267680" sldId="258"/>
        </pc:sldMkLst>
        <pc:spChg chg="mo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2" creationId="{514C1631-8767-6D8D-B4F3-AB651F676986}"/>
          </ac:spMkLst>
        </pc:spChg>
        <pc:spChg chg="mo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3" creationId="{ADD0B429-A90E-88AB-EED3-2CBCC8CE2349}"/>
          </ac:spMkLst>
        </pc:spChg>
        <pc:spChg chg="add mod ord">
          <ac:chgData name="Gabriel Couto" userId="f464b536d712b41b" providerId="LiveId" clId="{214C7FE4-2FD2-46A4-BDFF-6E4C6C514DC0}" dt="2022-05-29T23:21:10.271" v="581" actId="164"/>
          <ac:spMkLst>
            <pc:docMk/>
            <pc:sldMk cId="4013267680" sldId="258"/>
            <ac:spMk id="5" creationId="{B2ADFDEE-C3C5-B428-C962-37FA8F400742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13" creationId="{3F088236-D655-4F88-B238-E16762358025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15" creationId="{3DAC0C92-199E-475C-9390-119A9B027276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17" creationId="{C4CFB339-0ED8-4FE2-9EF1-6D1375B8499B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19" creationId="{31896C80-2069-4431-9C19-83B913734490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21" creationId="{BF120A21-0841-4823-B0C4-28AEBCEF9B78}"/>
          </ac:spMkLst>
        </pc:spChg>
        <pc:spChg chg="del mod topLvl">
          <ac:chgData name="Gabriel Couto" userId="f464b536d712b41b" providerId="LiveId" clId="{214C7FE4-2FD2-46A4-BDFF-6E4C6C514DC0}" dt="2022-05-29T23:26:37.643" v="607" actId="478"/>
          <ac:spMkLst>
            <pc:docMk/>
            <pc:sldMk cId="4013267680" sldId="258"/>
            <ac:spMk id="22" creationId="{8C1C2D1A-7C4D-CB6A-F009-BBE3870F84A0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23" creationId="{DBB05BAE-BBD3-4289-899F-A6851503C6B0}"/>
          </ac:spMkLst>
        </pc:spChg>
        <pc:spChg chg="add">
          <ac:chgData name="Gabriel Couto" userId="f464b536d712b41b" providerId="LiveId" clId="{214C7FE4-2FD2-46A4-BDFF-6E4C6C514DC0}" dt="2022-05-29T23:21:33.353" v="587" actId="26606"/>
          <ac:spMkLst>
            <pc:docMk/>
            <pc:sldMk cId="4013267680" sldId="258"/>
            <ac:spMk id="25" creationId="{9874D11C-36F5-4BBE-A490-019A54E953B0}"/>
          </ac:spMkLst>
        </pc:spChg>
        <pc:spChg chg="mod">
          <ac:chgData name="Gabriel Couto" userId="f464b536d712b41b" providerId="LiveId" clId="{214C7FE4-2FD2-46A4-BDFF-6E4C6C514DC0}" dt="2022-05-29T23:26:50.749" v="610"/>
          <ac:spMkLst>
            <pc:docMk/>
            <pc:sldMk cId="4013267680" sldId="258"/>
            <ac:spMk id="27" creationId="{D162ED57-5FFE-F1C9-788A-15734D83E2AF}"/>
          </ac:spMkLst>
        </pc:spChg>
        <pc:spChg chg="add mod topLvl">
          <ac:chgData name="Gabriel Couto" userId="f464b536d712b41b" providerId="LiveId" clId="{214C7FE4-2FD2-46A4-BDFF-6E4C6C514DC0}" dt="2022-05-30T01:34:36.974" v="1912" actId="338"/>
          <ac:spMkLst>
            <pc:docMk/>
            <pc:sldMk cId="4013267680" sldId="258"/>
            <ac:spMk id="28" creationId="{4A0E670B-1EBA-3394-A223-600FBBEF3D5D}"/>
          </ac:spMkLst>
        </pc:spChg>
        <pc:grpChg chg="add del mod ord">
          <ac:chgData name="Gabriel Couto" userId="f464b536d712b41b" providerId="LiveId" clId="{214C7FE4-2FD2-46A4-BDFF-6E4C6C514DC0}" dt="2022-05-29T23:21:29.563" v="586" actId="21"/>
          <ac:grpSpMkLst>
            <pc:docMk/>
            <pc:sldMk cId="4013267680" sldId="258"/>
            <ac:grpSpMk id="6" creationId="{703A5AD0-D94F-7927-60EB-46705BD5BCC6}"/>
          </ac:grpSpMkLst>
        </pc:grpChg>
        <pc:grpChg chg="add del mod ord">
          <ac:chgData name="Gabriel Couto" userId="f464b536d712b41b" providerId="LiveId" clId="{214C7FE4-2FD2-46A4-BDFF-6E4C6C514DC0}" dt="2022-05-30T01:34:09.374" v="1907" actId="165"/>
          <ac:grpSpMkLst>
            <pc:docMk/>
            <pc:sldMk cId="4013267680" sldId="258"/>
            <ac:grpSpMk id="8" creationId="{B677D143-7D97-B0E2-BBA7-E8E52B932689}"/>
          </ac:grpSpMkLst>
        </pc:grpChg>
        <pc:grpChg chg="add mod">
          <ac:chgData name="Gabriel Couto" userId="f464b536d712b41b" providerId="LiveId" clId="{214C7FE4-2FD2-46A4-BDFF-6E4C6C514DC0}" dt="2022-05-30T01:34:30.134" v="1910" actId="338"/>
          <ac:grpSpMkLst>
            <pc:docMk/>
            <pc:sldMk cId="4013267680" sldId="258"/>
            <ac:grpSpMk id="10" creationId="{2A1ADB61-0BD1-39ED-AAFA-58D934BBDB08}"/>
          </ac:grpSpMkLst>
        </pc:grpChg>
        <pc:grpChg chg="add mod">
          <ac:chgData name="Gabriel Couto" userId="f464b536d712b41b" providerId="LiveId" clId="{214C7FE4-2FD2-46A4-BDFF-6E4C6C514DC0}" dt="2022-05-30T01:34:36.974" v="1912" actId="338"/>
          <ac:grpSpMkLst>
            <pc:docMk/>
            <pc:sldMk cId="4013267680" sldId="258"/>
            <ac:grpSpMk id="12" creationId="{A29AEF02-DDB9-EB54-F04A-B37D52CBDDE0}"/>
          </ac:grpSpMkLst>
        </pc:grpChg>
        <pc:grpChg chg="add del mod ord">
          <ac:chgData name="Gabriel Couto" userId="f464b536d712b41b" providerId="LiveId" clId="{214C7FE4-2FD2-46A4-BDFF-6E4C6C514DC0}" dt="2022-05-29T23:26:37.643" v="607" actId="478"/>
          <ac:grpSpMkLst>
            <pc:docMk/>
            <pc:sldMk cId="4013267680" sldId="258"/>
            <ac:grpSpMk id="18" creationId="{6443449E-3A1F-B953-0B26-C64BD6C3C20F}"/>
          </ac:grpSpMkLst>
        </pc:grpChg>
        <pc:grpChg chg="add del mod">
          <ac:chgData name="Gabriel Couto" userId="f464b536d712b41b" providerId="LiveId" clId="{214C7FE4-2FD2-46A4-BDFF-6E4C6C514DC0}" dt="2022-05-29T23:27:05.417" v="613" actId="478"/>
          <ac:grpSpMkLst>
            <pc:docMk/>
            <pc:sldMk cId="4013267680" sldId="258"/>
            <ac:grpSpMk id="24" creationId="{5ADCE752-9B8C-1A13-2149-8F5C77E2B35F}"/>
          </ac:grpSpMkLst>
        </pc:grpChg>
        <pc:picChg chg="add mod ord modCrop">
          <ac:chgData name="Gabriel Couto" userId="f464b536d712b41b" providerId="LiveId" clId="{214C7FE4-2FD2-46A4-BDFF-6E4C6C514DC0}" dt="2022-05-29T23:21:10.271" v="581" actId="164"/>
          <ac:picMkLst>
            <pc:docMk/>
            <pc:sldMk cId="4013267680" sldId="258"/>
            <ac:picMk id="4" creationId="{2E7F49A3-9923-5713-54C1-8224E2604222}"/>
          </ac:picMkLst>
        </pc:picChg>
        <pc:picChg chg="add del">
          <ac:chgData name="Gabriel Couto" userId="f464b536d712b41b" providerId="LiveId" clId="{214C7FE4-2FD2-46A4-BDFF-6E4C6C514DC0}" dt="2022-05-29T23:21:35.201" v="588" actId="478"/>
          <ac:picMkLst>
            <pc:docMk/>
            <pc:sldMk cId="4013267680" sldId="258"/>
            <ac:picMk id="7" creationId="{6E24D1B2-E3B5-C1AF-8EBD-9AFD898BF701}"/>
          </ac:picMkLst>
        </pc:picChg>
        <pc:picChg chg="mod topLvl modCrop">
          <ac:chgData name="Gabriel Couto" userId="f464b536d712b41b" providerId="LiveId" clId="{214C7FE4-2FD2-46A4-BDFF-6E4C6C514DC0}" dt="2022-05-30T01:34:36.974" v="1912" actId="338"/>
          <ac:picMkLst>
            <pc:docMk/>
            <pc:sldMk cId="4013267680" sldId="258"/>
            <ac:picMk id="20" creationId="{8D025E18-5739-4B9A-744E-228859D6AFD0}"/>
          </ac:picMkLst>
        </pc:picChg>
        <pc:picChg chg="mod">
          <ac:chgData name="Gabriel Couto" userId="f464b536d712b41b" providerId="LiveId" clId="{214C7FE4-2FD2-46A4-BDFF-6E4C6C514DC0}" dt="2022-05-29T23:26:50.749" v="610"/>
          <ac:picMkLst>
            <pc:docMk/>
            <pc:sldMk cId="4013267680" sldId="258"/>
            <ac:picMk id="26" creationId="{EA669302-B113-5AC0-4091-1F4B7E036511}"/>
          </ac:picMkLst>
        </pc:picChg>
        <pc:cxnChg chg="add">
          <ac:chgData name="Gabriel Couto" userId="f464b536d712b41b" providerId="LiveId" clId="{214C7FE4-2FD2-46A4-BDFF-6E4C6C514DC0}" dt="2022-05-29T23:21:33.353" v="587" actId="26606"/>
          <ac:cxnSpMkLst>
            <pc:docMk/>
            <pc:sldMk cId="4013267680" sldId="258"/>
            <ac:cxnSpMk id="9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29T23:21:33.353" v="587" actId="26606"/>
          <ac:cxnSpMkLst>
            <pc:docMk/>
            <pc:sldMk cId="4013267680" sldId="258"/>
            <ac:cxnSpMk id="11" creationId="{2AFD8CBA-54A3-4363-991B-B9C631BBFA74}"/>
          </ac:cxnSpMkLst>
        </pc:cxnChg>
      </pc:sldChg>
      <pc:sldChg chg="addSp delSp modSp add mod setBg">
        <pc:chgData name="Gabriel Couto" userId="f464b536d712b41b" providerId="LiveId" clId="{214C7FE4-2FD2-46A4-BDFF-6E4C6C514DC0}" dt="2022-05-30T01:30:54.853" v="1852"/>
        <pc:sldMkLst>
          <pc:docMk/>
          <pc:sldMk cId="1535373086" sldId="259"/>
        </pc:sldMkLst>
        <pc:spChg chg="mo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2" creationId="{514C1631-8767-6D8D-B4F3-AB651F676986}"/>
          </ac:spMkLst>
        </pc:spChg>
        <pc:spChg chg="mo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3" creationId="{ADD0B429-A90E-88AB-EED3-2CBCC8CE2349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13" creationId="{3F088236-D655-4F88-B238-E16762358025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15" creationId="{3DAC0C92-199E-475C-9390-119A9B027276}"/>
          </ac:spMkLst>
        </pc:spChg>
        <pc:spChg chg="add mod">
          <ac:chgData name="Gabriel Couto" userId="f464b536d712b41b" providerId="LiveId" clId="{214C7FE4-2FD2-46A4-BDFF-6E4C6C514DC0}" dt="2022-05-29T23:24:34.659" v="603" actId="164"/>
          <ac:spMkLst>
            <pc:docMk/>
            <pc:sldMk cId="1535373086" sldId="259"/>
            <ac:spMk id="16" creationId="{4A4F3FE8-B32B-6069-671E-6A268AF8FE24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17" creationId="{C4CFB339-0ED8-4FE2-9EF1-6D1375B8499B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19" creationId="{31896C80-2069-4431-9C19-83B913734490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21" creationId="{BF120A21-0841-4823-B0C4-28AEBCEF9B78}"/>
          </ac:spMkLst>
        </pc:spChg>
        <pc:spChg chg="mod">
          <ac:chgData name="Gabriel Couto" userId="f464b536d712b41b" providerId="LiveId" clId="{214C7FE4-2FD2-46A4-BDFF-6E4C6C514DC0}" dt="2022-05-30T01:30:14.785" v="1826"/>
          <ac:spMkLst>
            <pc:docMk/>
            <pc:sldMk cId="1535373086" sldId="259"/>
            <ac:spMk id="22" creationId="{201C283A-0799-30D6-CC7B-411E4050B9DA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23" creationId="{DBB05BAE-BBD3-4289-899F-A6851503C6B0}"/>
          </ac:spMkLst>
        </pc:spChg>
        <pc:spChg chg="add">
          <ac:chgData name="Gabriel Couto" userId="f464b536d712b41b" providerId="LiveId" clId="{214C7FE4-2FD2-46A4-BDFF-6E4C6C514DC0}" dt="2022-05-29T23:22:10.175" v="595" actId="26606"/>
          <ac:spMkLst>
            <pc:docMk/>
            <pc:sldMk cId="1535373086" sldId="259"/>
            <ac:spMk id="25" creationId="{9874D11C-36F5-4BBE-A490-019A54E953B0}"/>
          </ac:spMkLst>
        </pc:spChg>
        <pc:grpChg chg="add del mod ord">
          <ac:chgData name="Gabriel Couto" userId="f464b536d712b41b" providerId="LiveId" clId="{214C7FE4-2FD2-46A4-BDFF-6E4C6C514DC0}" dt="2022-05-30T01:30:48.092" v="1845" actId="478"/>
          <ac:grpSpMkLst>
            <pc:docMk/>
            <pc:sldMk cId="1535373086" sldId="259"/>
            <ac:grpSpMk id="6" creationId="{0FB39EFC-4CA4-DDD4-2E72-F0EF8579A571}"/>
          </ac:grpSpMkLst>
        </pc:grpChg>
        <pc:grpChg chg="add del mod ord">
          <ac:chgData name="Gabriel Couto" userId="f464b536d712b41b" providerId="LiveId" clId="{214C7FE4-2FD2-46A4-BDFF-6E4C6C514DC0}" dt="2022-05-30T01:30:54.853" v="1852"/>
          <ac:grpSpMkLst>
            <pc:docMk/>
            <pc:sldMk cId="1535373086" sldId="259"/>
            <ac:grpSpMk id="18" creationId="{24DBC00A-60F9-4311-2D57-BBCF54DB8B7C}"/>
          </ac:grpSpMkLst>
        </pc:grpChg>
        <pc:picChg chg="add mod">
          <ac:chgData name="Gabriel Couto" userId="f464b536d712b41b" providerId="LiveId" clId="{214C7FE4-2FD2-46A4-BDFF-6E4C6C514DC0}" dt="2022-05-29T23:24:34.659" v="603" actId="164"/>
          <ac:picMkLst>
            <pc:docMk/>
            <pc:sldMk cId="1535373086" sldId="259"/>
            <ac:picMk id="4" creationId="{0C4CF4D5-255D-9B65-37E6-76F0E885C7B4}"/>
          </ac:picMkLst>
        </pc:picChg>
        <pc:picChg chg="add del">
          <ac:chgData name="Gabriel Couto" userId="f464b536d712b41b" providerId="LiveId" clId="{214C7FE4-2FD2-46A4-BDFF-6E4C6C514DC0}" dt="2022-05-29T23:22:11.515" v="596" actId="478"/>
          <ac:picMkLst>
            <pc:docMk/>
            <pc:sldMk cId="1535373086" sldId="259"/>
            <ac:picMk id="5" creationId="{7C200C81-4811-0047-D059-85600E1C38B2}"/>
          </ac:picMkLst>
        </pc:picChg>
        <pc:picChg chg="mod">
          <ac:chgData name="Gabriel Couto" userId="f464b536d712b41b" providerId="LiveId" clId="{214C7FE4-2FD2-46A4-BDFF-6E4C6C514DC0}" dt="2022-05-30T01:30:14.785" v="1826"/>
          <ac:picMkLst>
            <pc:docMk/>
            <pc:sldMk cId="1535373086" sldId="259"/>
            <ac:picMk id="20" creationId="{806B4D5E-C782-5BB9-ABE9-F5907C817306}"/>
          </ac:picMkLst>
        </pc:picChg>
        <pc:cxnChg chg="add">
          <ac:chgData name="Gabriel Couto" userId="f464b536d712b41b" providerId="LiveId" clId="{214C7FE4-2FD2-46A4-BDFF-6E4C6C514DC0}" dt="2022-05-29T23:22:10.175" v="595" actId="26606"/>
          <ac:cxnSpMkLst>
            <pc:docMk/>
            <pc:sldMk cId="1535373086" sldId="259"/>
            <ac:cxnSpMk id="9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29T23:22:10.175" v="595" actId="26606"/>
          <ac:cxnSpMkLst>
            <pc:docMk/>
            <pc:sldMk cId="1535373086" sldId="259"/>
            <ac:cxnSpMk id="11" creationId="{2AFD8CBA-54A3-4363-991B-B9C631BBFA74}"/>
          </ac:cxnSpMkLst>
        </pc:cxnChg>
      </pc:sldChg>
      <pc:sldChg chg="addSp delSp modSp new del mod setBg setClrOvrMap">
        <pc:chgData name="Gabriel Couto" userId="f464b536d712b41b" providerId="LiveId" clId="{214C7FE4-2FD2-46A4-BDFF-6E4C6C514DC0}" dt="2022-05-30T01:32:45.293" v="1891" actId="47"/>
        <pc:sldMkLst>
          <pc:docMk/>
          <pc:sldMk cId="3329081409" sldId="260"/>
        </pc:sldMkLst>
        <pc:spChg chg="mod">
          <ac:chgData name="Gabriel Couto" userId="f464b536d712b41b" providerId="LiveId" clId="{214C7FE4-2FD2-46A4-BDFF-6E4C6C514DC0}" dt="2022-05-30T01:29:10.372" v="1806" actId="26606"/>
          <ac:spMkLst>
            <pc:docMk/>
            <pc:sldMk cId="3329081409" sldId="260"/>
            <ac:spMk id="2" creationId="{313DF5C9-EB0A-4E6D-DB24-AC89ACFAB000}"/>
          </ac:spMkLst>
        </pc:spChg>
        <pc:spChg chg="add del mod ord">
          <ac:chgData name="Gabriel Couto" userId="f464b536d712b41b" providerId="LiveId" clId="{214C7FE4-2FD2-46A4-BDFF-6E4C6C514DC0}" dt="2022-05-30T01:29:10.372" v="1806" actId="26606"/>
          <ac:spMkLst>
            <pc:docMk/>
            <pc:sldMk cId="3329081409" sldId="260"/>
            <ac:spMk id="3" creationId="{F0A9C66F-0CFB-9C34-A21F-86992837B87D}"/>
          </ac:spMkLst>
        </pc:spChg>
        <pc:spChg chg="mod ord topLvl">
          <ac:chgData name="Gabriel Couto" userId="f464b536d712b41b" providerId="LiveId" clId="{214C7FE4-2FD2-46A4-BDFF-6E4C6C514DC0}" dt="2022-05-30T01:28:32.168" v="1796" actId="164"/>
          <ac:spMkLst>
            <pc:docMk/>
            <pc:sldMk cId="3329081409" sldId="260"/>
            <ac:spMk id="7" creationId="{9D4B61DA-F18B-D0CF-F63E-737D834B0C76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10" creationId="{AF551D8B-3775-4477-88B7-7B7C350D34E4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11" creationId="{C52ED567-06B3-4107-9773-BBB6BD78673C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13" creationId="{A65AC7D1-EAA9-48F5-B509-60A7F50BF703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15" creationId="{D6320AF9-619A-4175-865B-5663E1AEF4C5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16" creationId="{BB934D2B-85E2-4375-94EE-B66C16BF7999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18" creationId="{9B445E02-D785-4565-B842-9567BBC09508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20" creationId="{2C153736-D102-4F57-9DE7-615AFC02B0AC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21" creationId="{7E018740-5C2B-4A41-AC1A-7E68D1EC1954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22" creationId="{BA407A52-66F4-4CDE-A726-FF79F3EC342D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23" creationId="{166F75A4-C475-4941-8EE2-B80A06A2C1BB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24" creationId="{D28FFB34-4FC3-46F5-B900-D3B774FD0BE6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25" creationId="{A032553A-72E8-4B0D-8405-FF9771C9AF05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26" creationId="{205F7B13-ACB5-46BE-8070-0431266B183B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27" creationId="{765800AC-C3B9-498E-87BC-29FAE4C76B21}"/>
          </ac:spMkLst>
        </pc:spChg>
        <pc:spChg chg="add del">
          <ac:chgData name="Gabriel Couto" userId="f464b536d712b41b" providerId="LiveId" clId="{214C7FE4-2FD2-46A4-BDFF-6E4C6C514DC0}" dt="2022-05-30T01:29:01.675" v="1802" actId="26606"/>
          <ac:spMkLst>
            <pc:docMk/>
            <pc:sldMk cId="3329081409" sldId="260"/>
            <ac:spMk id="28" creationId="{D52A0D23-45DD-4DF4-ADE6-A81F409BB9FB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29" creationId="{1F9D6ACB-2FF4-49F9-978A-E0D5327FC635}"/>
          </ac:spMkLst>
        </pc:spChg>
        <pc:spChg chg="add del">
          <ac:chgData name="Gabriel Couto" userId="f464b536d712b41b" providerId="LiveId" clId="{214C7FE4-2FD2-46A4-BDFF-6E4C6C514DC0}" dt="2022-05-30T01:29:04.672" v="1804" actId="26606"/>
          <ac:spMkLst>
            <pc:docMk/>
            <pc:sldMk cId="3329081409" sldId="260"/>
            <ac:spMk id="30" creationId="{142BFA2A-77A0-4F60-A32A-685681C84889}"/>
          </ac:spMkLst>
        </pc:spChg>
        <pc:spChg chg="add del">
          <ac:chgData name="Gabriel Couto" userId="f464b536d712b41b" providerId="LiveId" clId="{214C7FE4-2FD2-46A4-BDFF-6E4C6C514DC0}" dt="2022-05-30T01:29:10.372" v="1806" actId="26606"/>
          <ac:spMkLst>
            <pc:docMk/>
            <pc:sldMk cId="3329081409" sldId="260"/>
            <ac:spMk id="32" creationId="{9F4444CE-BC8D-4D61-B303-4C05614E62AB}"/>
          </ac:spMkLst>
        </pc:spChg>
        <pc:spChg chg="add del">
          <ac:chgData name="Gabriel Couto" userId="f464b536d712b41b" providerId="LiveId" clId="{214C7FE4-2FD2-46A4-BDFF-6E4C6C514DC0}" dt="2022-05-30T01:29:10.372" v="1806" actId="26606"/>
          <ac:spMkLst>
            <pc:docMk/>
            <pc:sldMk cId="3329081409" sldId="260"/>
            <ac:spMk id="33" creationId="{73772B81-181F-48B7-8826-4D9686D15DF5}"/>
          </ac:spMkLst>
        </pc:spChg>
        <pc:spChg chg="add del">
          <ac:chgData name="Gabriel Couto" userId="f464b536d712b41b" providerId="LiveId" clId="{214C7FE4-2FD2-46A4-BDFF-6E4C6C514DC0}" dt="2022-05-30T01:29:10.372" v="1806" actId="26606"/>
          <ac:spMkLst>
            <pc:docMk/>
            <pc:sldMk cId="3329081409" sldId="260"/>
            <ac:spMk id="34" creationId="{B2205F6E-03C6-4E92-877C-E2482F6599AA}"/>
          </ac:spMkLst>
        </pc:spChg>
        <pc:grpChg chg="add del mod">
          <ac:chgData name="Gabriel Couto" userId="f464b536d712b41b" providerId="LiveId" clId="{214C7FE4-2FD2-46A4-BDFF-6E4C6C514DC0}" dt="2022-05-30T01:27:22.819" v="1779" actId="478"/>
          <ac:grpSpMkLst>
            <pc:docMk/>
            <pc:sldMk cId="3329081409" sldId="260"/>
            <ac:grpSpMk id="5" creationId="{08159FCC-E7EE-D29F-8FF9-0F4DC14DFB2C}"/>
          </ac:grpSpMkLst>
        </pc:grpChg>
        <pc:grpChg chg="add del mod ord">
          <ac:chgData name="Gabriel Couto" userId="f464b536d712b41b" providerId="LiveId" clId="{214C7FE4-2FD2-46A4-BDFF-6E4C6C514DC0}" dt="2022-05-30T01:28:29.823" v="1795" actId="165"/>
          <ac:grpSpMkLst>
            <pc:docMk/>
            <pc:sldMk cId="3329081409" sldId="260"/>
            <ac:grpSpMk id="8" creationId="{3982034F-74B7-3194-F22E-D0D1352BFA7F}"/>
          </ac:grpSpMkLst>
        </pc:grpChg>
        <pc:grpChg chg="add del mod ord">
          <ac:chgData name="Gabriel Couto" userId="f464b536d712b41b" providerId="LiveId" clId="{214C7FE4-2FD2-46A4-BDFF-6E4C6C514DC0}" dt="2022-05-30T01:29:10.748" v="1807" actId="21"/>
          <ac:grpSpMkLst>
            <pc:docMk/>
            <pc:sldMk cId="3329081409" sldId="260"/>
            <ac:grpSpMk id="9" creationId="{04BD30F6-F8D2-1732-64B0-EF25C6D07BB4}"/>
          </ac:grpSpMkLst>
        </pc:grpChg>
        <pc:graphicFrameChg chg="add del">
          <ac:chgData name="Gabriel Couto" userId="f464b536d712b41b" providerId="LiveId" clId="{214C7FE4-2FD2-46A4-BDFF-6E4C6C514DC0}" dt="2022-05-30T01:29:10.372" v="1806" actId="26606"/>
          <ac:graphicFrameMkLst>
            <pc:docMk/>
            <pc:sldMk cId="3329081409" sldId="260"/>
            <ac:graphicFrameMk id="35" creationId="{D4D68285-A880-DCC9-D2C2-27FEB67BB39A}"/>
          </ac:graphicFrameMkLst>
        </pc:graphicFrameChg>
        <pc:picChg chg="add mod ord topLvl modCrop">
          <ac:chgData name="Gabriel Couto" userId="f464b536d712b41b" providerId="LiveId" clId="{214C7FE4-2FD2-46A4-BDFF-6E4C6C514DC0}" dt="2022-05-30T01:28:35.508" v="1797" actId="167"/>
          <ac:picMkLst>
            <pc:docMk/>
            <pc:sldMk cId="3329081409" sldId="260"/>
            <ac:picMk id="4" creationId="{2D5C7BBD-2BCA-239A-136B-EAD645C53560}"/>
          </ac:picMkLst>
        </pc:picChg>
        <pc:picChg chg="del mod topLvl">
          <ac:chgData name="Gabriel Couto" userId="f464b536d712b41b" providerId="LiveId" clId="{214C7FE4-2FD2-46A4-BDFF-6E4C6C514DC0}" dt="2022-05-30T01:27:22.819" v="1779" actId="478"/>
          <ac:picMkLst>
            <pc:docMk/>
            <pc:sldMk cId="3329081409" sldId="260"/>
            <ac:picMk id="6" creationId="{48EEB50F-DEAA-AA42-2508-2410BD33C3FB}"/>
          </ac:picMkLst>
        </pc:picChg>
        <pc:cxnChg chg="add del">
          <ac:chgData name="Gabriel Couto" userId="f464b536d712b41b" providerId="LiveId" clId="{214C7FE4-2FD2-46A4-BDFF-6E4C6C514DC0}" dt="2022-05-30T01:29:01.675" v="1802" actId="26606"/>
          <ac:cxnSpMkLst>
            <pc:docMk/>
            <pc:sldMk cId="3329081409" sldId="260"/>
            <ac:cxnSpMk id="12" creationId="{1A901C3D-CFAE-460D-BD0E-7D22164D7DFB}"/>
          </ac:cxnSpMkLst>
        </pc:cxnChg>
        <pc:cxnChg chg="add del">
          <ac:chgData name="Gabriel Couto" userId="f464b536d712b41b" providerId="LiveId" clId="{214C7FE4-2FD2-46A4-BDFF-6E4C6C514DC0}" dt="2022-05-30T01:29:01.675" v="1802" actId="26606"/>
          <ac:cxnSpMkLst>
            <pc:docMk/>
            <pc:sldMk cId="3329081409" sldId="260"/>
            <ac:cxnSpMk id="14" creationId="{837C0EA9-1437-4437-9D20-2BBDA1AA9FF8}"/>
          </ac:cxnSpMkLst>
        </pc:cxnChg>
        <pc:cxnChg chg="add del">
          <ac:chgData name="Gabriel Couto" userId="f464b536d712b41b" providerId="LiveId" clId="{214C7FE4-2FD2-46A4-BDFF-6E4C6C514DC0}" dt="2022-05-30T01:29:04.672" v="1804" actId="26606"/>
          <ac:cxnSpMkLst>
            <pc:docMk/>
            <pc:sldMk cId="3329081409" sldId="260"/>
            <ac:cxnSpMk id="17" creationId="{063B6EC6-D752-4EE7-908B-F8F19E8C7FEA}"/>
          </ac:cxnSpMkLst>
        </pc:cxnChg>
        <pc:cxnChg chg="add del">
          <ac:chgData name="Gabriel Couto" userId="f464b536d712b41b" providerId="LiveId" clId="{214C7FE4-2FD2-46A4-BDFF-6E4C6C514DC0}" dt="2022-05-30T01:29:04.672" v="1804" actId="26606"/>
          <ac:cxnSpMkLst>
            <pc:docMk/>
            <pc:sldMk cId="3329081409" sldId="260"/>
            <ac:cxnSpMk id="19" creationId="{EFECD4E8-AD3E-4228-82A2-9461958EA94D}"/>
          </ac:cxnSpMkLst>
        </pc:cxnChg>
      </pc:sldChg>
      <pc:sldChg chg="modSp new del mod">
        <pc:chgData name="Gabriel Couto" userId="f464b536d712b41b" providerId="LiveId" clId="{214C7FE4-2FD2-46A4-BDFF-6E4C6C514DC0}" dt="2022-05-30T01:33:41.279" v="1906" actId="47"/>
        <pc:sldMkLst>
          <pc:docMk/>
          <pc:sldMk cId="3758020834" sldId="261"/>
        </pc:sldMkLst>
        <pc:spChg chg="mod">
          <ac:chgData name="Gabriel Couto" userId="f464b536d712b41b" providerId="LiveId" clId="{214C7FE4-2FD2-46A4-BDFF-6E4C6C514DC0}" dt="2022-05-30T01:20:05.379" v="1137" actId="20577"/>
          <ac:spMkLst>
            <pc:docMk/>
            <pc:sldMk cId="3758020834" sldId="261"/>
            <ac:spMk id="2" creationId="{BC3D5E4A-4481-7474-7852-F79769026583}"/>
          </ac:spMkLst>
        </pc:spChg>
        <pc:spChg chg="mod">
          <ac:chgData name="Gabriel Couto" userId="f464b536d712b41b" providerId="LiveId" clId="{214C7FE4-2FD2-46A4-BDFF-6E4C6C514DC0}" dt="2022-05-30T01:24:54.797" v="1741" actId="20577"/>
          <ac:spMkLst>
            <pc:docMk/>
            <pc:sldMk cId="3758020834" sldId="261"/>
            <ac:spMk id="3" creationId="{B034D89C-7488-5F54-264D-CED1DD9A3C4E}"/>
          </ac:spMkLst>
        </pc:spChg>
      </pc:sldChg>
      <pc:sldChg chg="addSp delSp modSp add del mod setBg delDesignElem">
        <pc:chgData name="Gabriel Couto" userId="f464b536d712b41b" providerId="LiveId" clId="{214C7FE4-2FD2-46A4-BDFF-6E4C6C514DC0}" dt="2022-05-30T01:32:43.826" v="1890" actId="47"/>
        <pc:sldMkLst>
          <pc:docMk/>
          <pc:sldMk cId="3734829937" sldId="262"/>
        </pc:sldMkLst>
        <pc:spChg chg="del">
          <ac:chgData name="Gabriel Couto" userId="f464b536d712b41b" providerId="LiveId" clId="{214C7FE4-2FD2-46A4-BDFF-6E4C6C514DC0}" dt="2022-05-30T01:29:29.487" v="1812" actId="478"/>
          <ac:spMkLst>
            <pc:docMk/>
            <pc:sldMk cId="3734829937" sldId="262"/>
            <ac:spMk id="2" creationId="{514C1631-8767-6D8D-B4F3-AB651F676986}"/>
          </ac:spMkLst>
        </pc:spChg>
        <pc:spChg chg="del">
          <ac:chgData name="Gabriel Couto" userId="f464b536d712b41b" providerId="LiveId" clId="{214C7FE4-2FD2-46A4-BDFF-6E4C6C514DC0}" dt="2022-05-30T01:29:36.659" v="1816" actId="478"/>
          <ac:spMkLst>
            <pc:docMk/>
            <pc:sldMk cId="3734829937" sldId="262"/>
            <ac:spMk id="3" creationId="{ADD0B429-A90E-88AB-EED3-2CBCC8CE2349}"/>
          </ac:spMkLst>
        </pc:spChg>
        <pc:spChg chg="add del mod">
          <ac:chgData name="Gabriel Couto" userId="f464b536d712b41b" providerId="LiveId" clId="{214C7FE4-2FD2-46A4-BDFF-6E4C6C514DC0}" dt="2022-05-30T01:29:34.566" v="1815" actId="478"/>
          <ac:spMkLst>
            <pc:docMk/>
            <pc:sldMk cId="3734829937" sldId="262"/>
            <ac:spMk id="7" creationId="{970E63E7-63C5-1894-E340-9FED211A205F}"/>
          </ac:spMkLst>
        </pc:spChg>
        <pc:spChg chg="add del mod">
          <ac:chgData name="Gabriel Couto" userId="f464b536d712b41b" providerId="LiveId" clId="{214C7FE4-2FD2-46A4-BDFF-6E4C6C514DC0}" dt="2022-05-30T01:29:37.393" v="1817" actId="478"/>
          <ac:spMkLst>
            <pc:docMk/>
            <pc:sldMk cId="3734829937" sldId="262"/>
            <ac:spMk id="10" creationId="{EAD9C22F-72E8-EE24-573F-6CB4C141D587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13" creationId="{3F088236-D655-4F88-B238-E16762358025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15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17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19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21" creationId="{BF120A21-0841-4823-B0C4-28AEBCEF9B78}"/>
          </ac:spMkLst>
        </pc:spChg>
        <pc:spChg chg="mod">
          <ac:chgData name="Gabriel Couto" userId="f464b536d712b41b" providerId="LiveId" clId="{214C7FE4-2FD2-46A4-BDFF-6E4C6C514DC0}" dt="2022-05-30T01:29:19.701" v="1811"/>
          <ac:spMkLst>
            <pc:docMk/>
            <pc:sldMk cId="3734829937" sldId="262"/>
            <ac:spMk id="22" creationId="{9E0550EA-E61B-C959-6CF0-846D9B017CC8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23" creationId="{DBB05BAE-BBD3-4289-899F-A6851503C6B0}"/>
          </ac:spMkLst>
        </pc:spChg>
        <pc:spChg chg="add del mod">
          <ac:chgData name="Gabriel Couto" userId="f464b536d712b41b" providerId="LiveId" clId="{214C7FE4-2FD2-46A4-BDFF-6E4C6C514DC0}" dt="2022-05-30T01:30:08.014" v="1823" actId="26606"/>
          <ac:spMkLst>
            <pc:docMk/>
            <pc:sldMk cId="3734829937" sldId="262"/>
            <ac:spMk id="24" creationId="{29257858-BEDE-70E8-1621-AF39F5963D20}"/>
          </ac:spMkLst>
        </pc:spChg>
        <pc:spChg chg="del">
          <ac:chgData name="Gabriel Couto" userId="f464b536d712b41b" providerId="LiveId" clId="{214C7FE4-2FD2-46A4-BDFF-6E4C6C514DC0}" dt="2022-05-30T01:29:14.084" v="1809"/>
          <ac:spMkLst>
            <pc:docMk/>
            <pc:sldMk cId="3734829937" sldId="262"/>
            <ac:spMk id="25" creationId="{9874D11C-36F5-4BBE-A490-019A54E953B0}"/>
          </ac:spMkLst>
        </pc:spChg>
        <pc:spChg chg="add mod">
          <ac:chgData name="Gabriel Couto" userId="f464b536d712b41b" providerId="LiveId" clId="{214C7FE4-2FD2-46A4-BDFF-6E4C6C514DC0}" dt="2022-05-30T01:29:38.451" v="1818"/>
          <ac:spMkLst>
            <pc:docMk/>
            <pc:sldMk cId="3734829937" sldId="262"/>
            <ac:spMk id="26" creationId="{FB718BAA-02E6-0256-5B04-CEA4580B53BE}"/>
          </ac:spMkLst>
        </pc:spChg>
        <pc:grpChg chg="del">
          <ac:chgData name="Gabriel Couto" userId="f464b536d712b41b" providerId="LiveId" clId="{214C7FE4-2FD2-46A4-BDFF-6E4C6C514DC0}" dt="2022-05-30T01:29:18.695" v="1810" actId="478"/>
          <ac:grpSpMkLst>
            <pc:docMk/>
            <pc:sldMk cId="3734829937" sldId="262"/>
            <ac:grpSpMk id="6" creationId="{0FB39EFC-4CA4-DDD4-2E72-F0EF8579A571}"/>
          </ac:grpSpMkLst>
        </pc:grpChg>
        <pc:grpChg chg="add del mod ord">
          <ac:chgData name="Gabriel Couto" userId="f464b536d712b41b" providerId="LiveId" clId="{214C7FE4-2FD2-46A4-BDFF-6E4C6C514DC0}" dt="2022-05-30T01:30:55.806" v="1853" actId="167"/>
          <ac:grpSpMkLst>
            <pc:docMk/>
            <pc:sldMk cId="3734829937" sldId="262"/>
            <ac:grpSpMk id="18" creationId="{8B1AE05D-A8EE-A86E-AA27-6FC89AD4FDF0}"/>
          </ac:grpSpMkLst>
        </pc:grpChg>
        <pc:graphicFrameChg chg="add del">
          <ac:chgData name="Gabriel Couto" userId="f464b536d712b41b" providerId="LiveId" clId="{214C7FE4-2FD2-46A4-BDFF-6E4C6C514DC0}" dt="2022-05-30T01:30:08.014" v="1823" actId="26606"/>
          <ac:graphicFrameMkLst>
            <pc:docMk/>
            <pc:sldMk cId="3734829937" sldId="262"/>
            <ac:graphicFrameMk id="28" creationId="{BBA2448E-04B3-CE62-9252-70D8B08DE990}"/>
          </ac:graphicFrameMkLst>
        </pc:graphicFrameChg>
        <pc:picChg chg="mod">
          <ac:chgData name="Gabriel Couto" userId="f464b536d712b41b" providerId="LiveId" clId="{214C7FE4-2FD2-46A4-BDFF-6E4C6C514DC0}" dt="2022-05-30T01:29:19.701" v="1811"/>
          <ac:picMkLst>
            <pc:docMk/>
            <pc:sldMk cId="3734829937" sldId="262"/>
            <ac:picMk id="20" creationId="{88BE99B2-A765-EAD4-C90F-365935804126}"/>
          </ac:picMkLst>
        </pc:picChg>
        <pc:cxnChg chg="del">
          <ac:chgData name="Gabriel Couto" userId="f464b536d712b41b" providerId="LiveId" clId="{214C7FE4-2FD2-46A4-BDFF-6E4C6C514DC0}" dt="2022-05-30T01:29:14.084" v="1809"/>
          <ac:cxnSpMkLst>
            <pc:docMk/>
            <pc:sldMk cId="3734829937" sldId="262"/>
            <ac:cxnSpMk id="9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29:14.084" v="1809"/>
          <ac:cxnSpMkLst>
            <pc:docMk/>
            <pc:sldMk cId="3734829937" sldId="262"/>
            <ac:cxnSpMk id="11" creationId="{2AFD8CBA-54A3-4363-991B-B9C631BBFA74}"/>
          </ac:cxnSpMkLst>
        </pc:cxnChg>
      </pc:sldChg>
      <pc:sldChg chg="addSp delSp add del setBg delDesignElem">
        <pc:chgData name="Gabriel Couto" userId="f464b536d712b41b" providerId="LiveId" clId="{214C7FE4-2FD2-46A4-BDFF-6E4C6C514DC0}" dt="2022-05-30T01:30:25.999" v="1833"/>
        <pc:sldMkLst>
          <pc:docMk/>
          <pc:sldMk cId="1958595199" sldId="263"/>
        </pc:sldMkLst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13" creationId="{3F088236-D655-4F88-B238-E16762358025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15" creationId="{3DAC0C92-199E-475C-9390-119A9B027276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17" creationId="{C4CFB339-0ED8-4FE2-9EF1-6D1375B8499B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19" creationId="{31896C80-2069-4431-9C19-83B913734490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21" creationId="{BF120A21-0841-4823-B0C4-28AEBCEF9B78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23" creationId="{DBB05BAE-BBD3-4289-899F-A6851503C6B0}"/>
          </ac:spMkLst>
        </pc:spChg>
        <pc:spChg chg="add del">
          <ac:chgData name="Gabriel Couto" userId="f464b536d712b41b" providerId="LiveId" clId="{214C7FE4-2FD2-46A4-BDFF-6E4C6C514DC0}" dt="2022-05-30T01:30:25.999" v="1833"/>
          <ac:spMkLst>
            <pc:docMk/>
            <pc:sldMk cId="1958595199" sldId="263"/>
            <ac:spMk id="25" creationId="{9874D11C-36F5-4BBE-A490-019A54E953B0}"/>
          </ac:spMkLst>
        </pc:spChg>
        <pc:cxnChg chg="add del">
          <ac:chgData name="Gabriel Couto" userId="f464b536d712b41b" providerId="LiveId" clId="{214C7FE4-2FD2-46A4-BDFF-6E4C6C514DC0}" dt="2022-05-30T01:30:25.999" v="1833"/>
          <ac:cxnSpMkLst>
            <pc:docMk/>
            <pc:sldMk cId="1958595199" sldId="263"/>
            <ac:cxnSpMk id="9" creationId="{64FA5DFF-7FE6-4855-84E6-DFA78EE978BD}"/>
          </ac:cxnSpMkLst>
        </pc:cxnChg>
        <pc:cxnChg chg="add del">
          <ac:chgData name="Gabriel Couto" userId="f464b536d712b41b" providerId="LiveId" clId="{214C7FE4-2FD2-46A4-BDFF-6E4C6C514DC0}" dt="2022-05-30T01:30:25.999" v="1833"/>
          <ac:cxnSpMkLst>
            <pc:docMk/>
            <pc:sldMk cId="1958595199" sldId="263"/>
            <ac:cxnSpMk id="11" creationId="{2AFD8CBA-54A3-4363-991B-B9C631BBFA74}"/>
          </ac:cxnSpMkLst>
        </pc:cxnChg>
      </pc:sldChg>
      <pc:sldChg chg="addSp delSp modSp add mod setBg delDesignElem">
        <pc:chgData name="Gabriel Couto" userId="f464b536d712b41b" providerId="LiveId" clId="{214C7FE4-2FD2-46A4-BDFF-6E4C6C514DC0}" dt="2022-05-30T01:32:34.721" v="1889" actId="14100"/>
        <pc:sldMkLst>
          <pc:docMk/>
          <pc:sldMk cId="2328041856" sldId="263"/>
        </pc:sldMkLst>
        <pc:spChg chg="del">
          <ac:chgData name="Gabriel Couto" userId="f464b536d712b41b" providerId="LiveId" clId="{214C7FE4-2FD2-46A4-BDFF-6E4C6C514DC0}" dt="2022-05-30T01:32:14.305" v="1881" actId="478"/>
          <ac:spMkLst>
            <pc:docMk/>
            <pc:sldMk cId="2328041856" sldId="263"/>
            <ac:spMk id="2" creationId="{514C1631-8767-6D8D-B4F3-AB651F676986}"/>
          </ac:spMkLst>
        </pc:spChg>
        <pc:spChg chg="del">
          <ac:chgData name="Gabriel Couto" userId="f464b536d712b41b" providerId="LiveId" clId="{214C7FE4-2FD2-46A4-BDFF-6E4C6C514DC0}" dt="2022-05-30T01:32:17.377" v="1883" actId="478"/>
          <ac:spMkLst>
            <pc:docMk/>
            <pc:sldMk cId="2328041856" sldId="263"/>
            <ac:spMk id="3" creationId="{ADD0B429-A90E-88AB-EED3-2CBCC8CE2349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10" creationId="{3F088236-D655-4F88-B238-E16762358025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12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13" creationId="{3F088236-D655-4F88-B238-E16762358025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14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15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17" creationId="{C4CFB339-0ED8-4FE2-9EF1-6D1375B8499B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18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19" creationId="{31896C80-2069-4431-9C19-83B913734490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20" creationId="{BF120A21-0841-4823-B0C4-28AEBCEF9B78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21" creationId="{BF120A21-0841-4823-B0C4-28AEBCEF9B78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22" creationId="{DBB05BAE-BBD3-4289-899F-A6851503C6B0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23" creationId="{DBB05BAE-BBD3-4289-899F-A6851503C6B0}"/>
          </ac:spMkLst>
        </pc:spChg>
        <pc:spChg chg="add">
          <ac:chgData name="Gabriel Couto" userId="f464b536d712b41b" providerId="LiveId" clId="{214C7FE4-2FD2-46A4-BDFF-6E4C6C514DC0}" dt="2022-05-30T01:31:54.296" v="1877" actId="26606"/>
          <ac:spMkLst>
            <pc:docMk/>
            <pc:sldMk cId="2328041856" sldId="263"/>
            <ac:spMk id="24" creationId="{9874D11C-36F5-4BBE-A490-019A54E953B0}"/>
          </ac:spMkLst>
        </pc:spChg>
        <pc:spChg chg="del">
          <ac:chgData name="Gabriel Couto" userId="f464b536d712b41b" providerId="LiveId" clId="{214C7FE4-2FD2-46A4-BDFF-6E4C6C514DC0}" dt="2022-05-30T01:31:46.898" v="1875"/>
          <ac:spMkLst>
            <pc:docMk/>
            <pc:sldMk cId="2328041856" sldId="263"/>
            <ac:spMk id="25" creationId="{9874D11C-36F5-4BBE-A490-019A54E953B0}"/>
          </ac:spMkLst>
        </pc:spChg>
        <pc:spChg chg="mod">
          <ac:chgData name="Gabriel Couto" userId="f464b536d712b41b" providerId="LiveId" clId="{214C7FE4-2FD2-46A4-BDFF-6E4C6C514DC0}" dt="2022-05-30T01:32:34.721" v="1889" actId="14100"/>
          <ac:spMkLst>
            <pc:docMk/>
            <pc:sldMk cId="2328041856" sldId="263"/>
            <ac:spMk id="28" creationId="{99299C47-D9F1-4852-EC6B-F464845C60D5}"/>
          </ac:spMkLst>
        </pc:spChg>
        <pc:spChg chg="add del mod">
          <ac:chgData name="Gabriel Couto" userId="f464b536d712b41b" providerId="LiveId" clId="{214C7FE4-2FD2-46A4-BDFF-6E4C6C514DC0}" dt="2022-05-30T01:32:15.505" v="1882" actId="478"/>
          <ac:spMkLst>
            <pc:docMk/>
            <pc:sldMk cId="2328041856" sldId="263"/>
            <ac:spMk id="30" creationId="{AADF2C87-0012-A869-D7D2-5A42069CAA0C}"/>
          </ac:spMkLst>
        </pc:spChg>
        <pc:spChg chg="add del mod">
          <ac:chgData name="Gabriel Couto" userId="f464b536d712b41b" providerId="LiveId" clId="{214C7FE4-2FD2-46A4-BDFF-6E4C6C514DC0}" dt="2022-05-30T01:32:19.214" v="1884" actId="478"/>
          <ac:spMkLst>
            <pc:docMk/>
            <pc:sldMk cId="2328041856" sldId="263"/>
            <ac:spMk id="32" creationId="{C81E9015-7D32-1FE5-454E-E24942BED2A2}"/>
          </ac:spMkLst>
        </pc:spChg>
        <pc:spChg chg="add mod">
          <ac:chgData name="Gabriel Couto" userId="f464b536d712b41b" providerId="LiveId" clId="{214C7FE4-2FD2-46A4-BDFF-6E4C6C514DC0}" dt="2022-05-30T01:32:20.296" v="1885"/>
          <ac:spMkLst>
            <pc:docMk/>
            <pc:sldMk cId="2328041856" sldId="263"/>
            <ac:spMk id="33" creationId="{E650FCCE-E1A3-BF27-B41A-9A39B605F516}"/>
          </ac:spMkLst>
        </pc:spChg>
        <pc:spChg chg="add mod">
          <ac:chgData name="Gabriel Couto" userId="f464b536d712b41b" providerId="LiveId" clId="{214C7FE4-2FD2-46A4-BDFF-6E4C6C514DC0}" dt="2022-05-30T01:32:20.296" v="1885"/>
          <ac:spMkLst>
            <pc:docMk/>
            <pc:sldMk cId="2328041856" sldId="263"/>
            <ac:spMk id="34" creationId="{23AE8F47-4982-B057-4ECE-F4B9714723CE}"/>
          </ac:spMkLst>
        </pc:spChg>
        <pc:grpChg chg="del">
          <ac:chgData name="Gabriel Couto" userId="f464b536d712b41b" providerId="LiveId" clId="{214C7FE4-2FD2-46A4-BDFF-6E4C6C514DC0}" dt="2022-05-30T01:31:51.110" v="1876" actId="478"/>
          <ac:grpSpMkLst>
            <pc:docMk/>
            <pc:sldMk cId="2328041856" sldId="263"/>
            <ac:grpSpMk id="6" creationId="{0FB39EFC-4CA4-DDD4-2E72-F0EF8579A571}"/>
          </ac:grpSpMkLst>
        </pc:grpChg>
        <pc:grpChg chg="add mod ord">
          <ac:chgData name="Gabriel Couto" userId="f464b536d712b41b" providerId="LiveId" clId="{214C7FE4-2FD2-46A4-BDFF-6E4C6C514DC0}" dt="2022-05-30T01:32:00.953" v="1880" actId="167"/>
          <ac:grpSpMkLst>
            <pc:docMk/>
            <pc:sldMk cId="2328041856" sldId="263"/>
            <ac:grpSpMk id="26" creationId="{0923B5E2-9534-3013-9FA1-DC0389790655}"/>
          </ac:grpSpMkLst>
        </pc:grpChg>
        <pc:picChg chg="add del">
          <ac:chgData name="Gabriel Couto" userId="f464b536d712b41b" providerId="LiveId" clId="{214C7FE4-2FD2-46A4-BDFF-6E4C6C514DC0}" dt="2022-05-30T01:31:56.182" v="1878" actId="478"/>
          <ac:picMkLst>
            <pc:docMk/>
            <pc:sldMk cId="2328041856" sldId="263"/>
            <ac:picMk id="5" creationId="{A8E68413-7D16-59A2-1199-08CB4EAB698A}"/>
          </ac:picMkLst>
        </pc:picChg>
        <pc:picChg chg="mod">
          <ac:chgData name="Gabriel Couto" userId="f464b536d712b41b" providerId="LiveId" clId="{214C7FE4-2FD2-46A4-BDFF-6E4C6C514DC0}" dt="2022-05-30T01:31:59.064" v="1879"/>
          <ac:picMkLst>
            <pc:docMk/>
            <pc:sldMk cId="2328041856" sldId="263"/>
            <ac:picMk id="27" creationId="{52CCD650-F54F-3211-9025-DAFC6C5D7657}"/>
          </ac:picMkLst>
        </pc:picChg>
        <pc:cxnChg chg="add">
          <ac:chgData name="Gabriel Couto" userId="f464b536d712b41b" providerId="LiveId" clId="{214C7FE4-2FD2-46A4-BDFF-6E4C6C514DC0}" dt="2022-05-30T01:31:54.296" v="1877" actId="26606"/>
          <ac:cxnSpMkLst>
            <pc:docMk/>
            <pc:sldMk cId="2328041856" sldId="263"/>
            <ac:cxnSpMk id="7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30T01:31:54.296" v="1877" actId="26606"/>
          <ac:cxnSpMkLst>
            <pc:docMk/>
            <pc:sldMk cId="2328041856" sldId="263"/>
            <ac:cxnSpMk id="8" creationId="{2AFD8CBA-54A3-4363-991B-B9C631BBFA74}"/>
          </ac:cxnSpMkLst>
        </pc:cxnChg>
        <pc:cxnChg chg="del">
          <ac:chgData name="Gabriel Couto" userId="f464b536d712b41b" providerId="LiveId" clId="{214C7FE4-2FD2-46A4-BDFF-6E4C6C514DC0}" dt="2022-05-30T01:31:46.898" v="1875"/>
          <ac:cxnSpMkLst>
            <pc:docMk/>
            <pc:sldMk cId="2328041856" sldId="263"/>
            <ac:cxnSpMk id="9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31:46.898" v="1875"/>
          <ac:cxnSpMkLst>
            <pc:docMk/>
            <pc:sldMk cId="2328041856" sldId="263"/>
            <ac:cxnSpMk id="11" creationId="{2AFD8CBA-54A3-4363-991B-B9C631BBFA74}"/>
          </ac:cxnSpMkLst>
        </pc:cxnChg>
      </pc:sldChg>
      <pc:sldChg chg="addSp delSp modSp add del mod setBg delDesignElem">
        <pc:chgData name="Gabriel Couto" userId="f464b536d712b41b" providerId="LiveId" clId="{214C7FE4-2FD2-46A4-BDFF-6E4C6C514DC0}" dt="2022-05-30T01:31:23.596" v="1867" actId="47"/>
        <pc:sldMkLst>
          <pc:docMk/>
          <pc:sldMk cId="2902365675" sldId="263"/>
        </pc:sldMkLst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13" creationId="{3F088236-D655-4F88-B238-E16762358025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15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17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19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21" creationId="{BF120A21-0841-4823-B0C4-28AEBCEF9B78}"/>
          </ac:spMkLst>
        </pc:spChg>
        <pc:spChg chg="add del mod topLvl">
          <ac:chgData name="Gabriel Couto" userId="f464b536d712b41b" providerId="LiveId" clId="{214C7FE4-2FD2-46A4-BDFF-6E4C6C514DC0}" dt="2022-05-30T01:31:22.313" v="1866" actId="1076"/>
          <ac:spMkLst>
            <pc:docMk/>
            <pc:sldMk cId="2902365675" sldId="263"/>
            <ac:spMk id="22" creationId="{46DE74DB-EEBD-27B1-56F8-F1252661AFD4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23" creationId="{DBB05BAE-BBD3-4289-899F-A6851503C6B0}"/>
          </ac:spMkLst>
        </pc:spChg>
        <pc:spChg chg="del">
          <ac:chgData name="Gabriel Couto" userId="f464b536d712b41b" providerId="LiveId" clId="{214C7FE4-2FD2-46A4-BDFF-6E4C6C514DC0}" dt="2022-05-30T01:30:59.333" v="1855"/>
          <ac:spMkLst>
            <pc:docMk/>
            <pc:sldMk cId="2902365675" sldId="263"/>
            <ac:spMk id="25" creationId="{9874D11C-36F5-4BBE-A490-019A54E953B0}"/>
          </ac:spMkLst>
        </pc:spChg>
        <pc:grpChg chg="del">
          <ac:chgData name="Gabriel Couto" userId="f464b536d712b41b" providerId="LiveId" clId="{214C7FE4-2FD2-46A4-BDFF-6E4C6C514DC0}" dt="2022-05-30T01:31:06.766" v="1858" actId="478"/>
          <ac:grpSpMkLst>
            <pc:docMk/>
            <pc:sldMk cId="2902365675" sldId="263"/>
            <ac:grpSpMk id="6" creationId="{0FB39EFC-4CA4-DDD4-2E72-F0EF8579A571}"/>
          </ac:grpSpMkLst>
        </pc:grpChg>
        <pc:grpChg chg="add del mod ord">
          <ac:chgData name="Gabriel Couto" userId="f464b536d712b41b" providerId="LiveId" clId="{214C7FE4-2FD2-46A4-BDFF-6E4C6C514DC0}" dt="2022-05-30T01:31:21.783" v="1865" actId="478"/>
          <ac:grpSpMkLst>
            <pc:docMk/>
            <pc:sldMk cId="2902365675" sldId="263"/>
            <ac:grpSpMk id="18" creationId="{FD03E565-065B-376A-B559-2460D5CB9C35}"/>
          </ac:grpSpMkLst>
        </pc:grpChg>
        <pc:picChg chg="add del mod topLvl">
          <ac:chgData name="Gabriel Couto" userId="f464b536d712b41b" providerId="LiveId" clId="{214C7FE4-2FD2-46A4-BDFF-6E4C6C514DC0}" dt="2022-05-30T01:31:21.361" v="1864" actId="478"/>
          <ac:picMkLst>
            <pc:docMk/>
            <pc:sldMk cId="2902365675" sldId="263"/>
            <ac:picMk id="20" creationId="{8D27BFA5-8CC4-2A5A-7950-ACE568CA02E1}"/>
          </ac:picMkLst>
        </pc:picChg>
        <pc:cxnChg chg="del">
          <ac:chgData name="Gabriel Couto" userId="f464b536d712b41b" providerId="LiveId" clId="{214C7FE4-2FD2-46A4-BDFF-6E4C6C514DC0}" dt="2022-05-30T01:30:59.333" v="1855"/>
          <ac:cxnSpMkLst>
            <pc:docMk/>
            <pc:sldMk cId="2902365675" sldId="263"/>
            <ac:cxnSpMk id="9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30:59.333" v="1855"/>
          <ac:cxnSpMkLst>
            <pc:docMk/>
            <pc:sldMk cId="2902365675" sldId="263"/>
            <ac:cxnSpMk id="11" creationId="{2AFD8CBA-54A3-4363-991B-B9C631BBFA74}"/>
          </ac:cxnSpMkLst>
        </pc:cxnChg>
      </pc:sldChg>
      <pc:sldChg chg="delSp modSp add del mod setBg delDesignElem">
        <pc:chgData name="Gabriel Couto" userId="f464b536d712b41b" providerId="LiveId" clId="{214C7FE4-2FD2-46A4-BDFF-6E4C6C514DC0}" dt="2022-05-30T01:31:41.110" v="1873" actId="47"/>
        <pc:sldMkLst>
          <pc:docMk/>
          <pc:sldMk cId="3211039709" sldId="263"/>
        </pc:sldMkLst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13" creationId="{3F088236-D655-4F88-B238-E16762358025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15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17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19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21" creationId="{BF120A21-0841-4823-B0C4-28AEBCEF9B78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23" creationId="{DBB05BAE-BBD3-4289-899F-A6851503C6B0}"/>
          </ac:spMkLst>
        </pc:spChg>
        <pc:spChg chg="del">
          <ac:chgData name="Gabriel Couto" userId="f464b536d712b41b" providerId="LiveId" clId="{214C7FE4-2FD2-46A4-BDFF-6E4C6C514DC0}" dt="2022-05-30T01:31:27.384" v="1869"/>
          <ac:spMkLst>
            <pc:docMk/>
            <pc:sldMk cId="3211039709" sldId="263"/>
            <ac:spMk id="25" creationId="{9874D11C-36F5-4BBE-A490-019A54E953B0}"/>
          </ac:spMkLst>
        </pc:spChg>
        <pc:grpChg chg="mod ord">
          <ac:chgData name="Gabriel Couto" userId="f464b536d712b41b" providerId="LiveId" clId="{214C7FE4-2FD2-46A4-BDFF-6E4C6C514DC0}" dt="2022-05-30T01:31:38.881" v="1872" actId="167"/>
          <ac:grpSpMkLst>
            <pc:docMk/>
            <pc:sldMk cId="3211039709" sldId="263"/>
            <ac:grpSpMk id="8" creationId="{B677D143-7D97-B0E2-BBA7-E8E52B932689}"/>
          </ac:grpSpMkLst>
        </pc:grpChg>
        <pc:cxnChg chg="del">
          <ac:chgData name="Gabriel Couto" userId="f464b536d712b41b" providerId="LiveId" clId="{214C7FE4-2FD2-46A4-BDFF-6E4C6C514DC0}" dt="2022-05-30T01:31:27.384" v="1869"/>
          <ac:cxnSpMkLst>
            <pc:docMk/>
            <pc:sldMk cId="3211039709" sldId="263"/>
            <ac:cxnSpMk id="9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31:27.384" v="1869"/>
          <ac:cxnSpMkLst>
            <pc:docMk/>
            <pc:sldMk cId="3211039709" sldId="263"/>
            <ac:cxnSpMk id="11" creationId="{2AFD8CBA-54A3-4363-991B-B9C631BBFA74}"/>
          </ac:cxnSpMkLst>
        </pc:cxnChg>
      </pc:sldChg>
      <pc:sldChg chg="addSp delSp modSp add del mod setBg delDesignElem">
        <pc:chgData name="Gabriel Couto" userId="f464b536d712b41b" providerId="LiveId" clId="{214C7FE4-2FD2-46A4-BDFF-6E4C6C514DC0}" dt="2022-05-30T01:30:53.132" v="1850"/>
        <pc:sldMkLst>
          <pc:docMk/>
          <pc:sldMk cId="3228980980" sldId="263"/>
        </pc:sldMkLst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13" creationId="{3F088236-D655-4F88-B238-E16762358025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15" creationId="{3DAC0C92-199E-475C-9390-119A9B027276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17" creationId="{C4CFB339-0ED8-4FE2-9EF1-6D1375B8499B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19" creationId="{31896C80-2069-4431-9C19-83B913734490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21" creationId="{BF120A21-0841-4823-B0C4-28AEBCEF9B78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23" creationId="{DBB05BAE-BBD3-4289-899F-A6851503C6B0}"/>
          </ac:spMkLst>
        </pc:spChg>
        <pc:spChg chg="add del">
          <ac:chgData name="Gabriel Couto" userId="f464b536d712b41b" providerId="LiveId" clId="{214C7FE4-2FD2-46A4-BDFF-6E4C6C514DC0}" dt="2022-05-30T01:30:53.132" v="1850"/>
          <ac:spMkLst>
            <pc:docMk/>
            <pc:sldMk cId="3228980980" sldId="263"/>
            <ac:spMk id="25" creationId="{9874D11C-36F5-4BBE-A490-019A54E953B0}"/>
          </ac:spMkLst>
        </pc:spChg>
        <pc:grpChg chg="add del">
          <ac:chgData name="Gabriel Couto" userId="f464b536d712b41b" providerId="LiveId" clId="{214C7FE4-2FD2-46A4-BDFF-6E4C6C514DC0}" dt="2022-05-30T01:30:50.316" v="1849" actId="478"/>
          <ac:grpSpMkLst>
            <pc:docMk/>
            <pc:sldMk cId="3228980980" sldId="263"/>
            <ac:grpSpMk id="6" creationId="{0FB39EFC-4CA4-DDD4-2E72-F0EF8579A571}"/>
          </ac:grpSpMkLst>
        </pc:grpChg>
        <pc:grpChg chg="add del mod ord">
          <ac:chgData name="Gabriel Couto" userId="f464b536d712b41b" providerId="LiveId" clId="{214C7FE4-2FD2-46A4-BDFF-6E4C6C514DC0}" dt="2022-05-30T01:30:49.519" v="1848" actId="167"/>
          <ac:grpSpMkLst>
            <pc:docMk/>
            <pc:sldMk cId="3228980980" sldId="263"/>
            <ac:grpSpMk id="18" creationId="{24DBC00A-60F9-4311-2D57-BBCF54DB8B7C}"/>
          </ac:grpSpMkLst>
        </pc:grpChg>
        <pc:cxnChg chg="add del">
          <ac:chgData name="Gabriel Couto" userId="f464b536d712b41b" providerId="LiveId" clId="{214C7FE4-2FD2-46A4-BDFF-6E4C6C514DC0}" dt="2022-05-30T01:30:53.132" v="1850"/>
          <ac:cxnSpMkLst>
            <pc:docMk/>
            <pc:sldMk cId="3228980980" sldId="263"/>
            <ac:cxnSpMk id="9" creationId="{64FA5DFF-7FE6-4855-84E6-DFA78EE978BD}"/>
          </ac:cxnSpMkLst>
        </pc:cxnChg>
        <pc:cxnChg chg="add del">
          <ac:chgData name="Gabriel Couto" userId="f464b536d712b41b" providerId="LiveId" clId="{214C7FE4-2FD2-46A4-BDFF-6E4C6C514DC0}" dt="2022-05-30T01:30:53.132" v="1850"/>
          <ac:cxnSpMkLst>
            <pc:docMk/>
            <pc:sldMk cId="3228980980" sldId="263"/>
            <ac:cxnSpMk id="11" creationId="{2AFD8CBA-54A3-4363-991B-B9C631BBFA74}"/>
          </ac:cxnSpMkLst>
        </pc:cxnChg>
      </pc:sldChg>
      <pc:sldChg chg="addSp delSp add del setBg delDesignElem">
        <pc:chgData name="Gabriel Couto" userId="f464b536d712b41b" providerId="LiveId" clId="{214C7FE4-2FD2-46A4-BDFF-6E4C6C514DC0}" dt="2022-05-30T01:30:29.386" v="1836"/>
        <pc:sldMkLst>
          <pc:docMk/>
          <pc:sldMk cId="4096032036" sldId="263"/>
        </pc:sldMkLst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13" creationId="{3F088236-D655-4F88-B238-E16762358025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15" creationId="{3DAC0C92-199E-475C-9390-119A9B027276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17" creationId="{C4CFB339-0ED8-4FE2-9EF1-6D1375B8499B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19" creationId="{31896C80-2069-4431-9C19-83B913734490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21" creationId="{BF120A21-0841-4823-B0C4-28AEBCEF9B78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23" creationId="{DBB05BAE-BBD3-4289-899F-A6851503C6B0}"/>
          </ac:spMkLst>
        </pc:spChg>
        <pc:spChg chg="add del">
          <ac:chgData name="Gabriel Couto" userId="f464b536d712b41b" providerId="LiveId" clId="{214C7FE4-2FD2-46A4-BDFF-6E4C6C514DC0}" dt="2022-05-30T01:30:29.386" v="1836"/>
          <ac:spMkLst>
            <pc:docMk/>
            <pc:sldMk cId="4096032036" sldId="263"/>
            <ac:spMk id="25" creationId="{9874D11C-36F5-4BBE-A490-019A54E953B0}"/>
          </ac:spMkLst>
        </pc:spChg>
        <pc:cxnChg chg="add del">
          <ac:chgData name="Gabriel Couto" userId="f464b536d712b41b" providerId="LiveId" clId="{214C7FE4-2FD2-46A4-BDFF-6E4C6C514DC0}" dt="2022-05-30T01:30:29.386" v="1836"/>
          <ac:cxnSpMkLst>
            <pc:docMk/>
            <pc:sldMk cId="4096032036" sldId="263"/>
            <ac:cxnSpMk id="9" creationId="{64FA5DFF-7FE6-4855-84E6-DFA78EE978BD}"/>
          </ac:cxnSpMkLst>
        </pc:cxnChg>
        <pc:cxnChg chg="add del">
          <ac:chgData name="Gabriel Couto" userId="f464b536d712b41b" providerId="LiveId" clId="{214C7FE4-2FD2-46A4-BDFF-6E4C6C514DC0}" dt="2022-05-30T01:30:29.386" v="1836"/>
          <ac:cxnSpMkLst>
            <pc:docMk/>
            <pc:sldMk cId="4096032036" sldId="263"/>
            <ac:cxnSpMk id="11" creationId="{2AFD8CBA-54A3-4363-991B-B9C631BBFA74}"/>
          </ac:cxnSpMkLst>
        </pc:cxnChg>
      </pc:sldChg>
      <pc:sldChg chg="addSp delSp modSp add mod ord setBg delDesignElem">
        <pc:chgData name="Gabriel Couto" userId="f464b536d712b41b" providerId="LiveId" clId="{214C7FE4-2FD2-46A4-BDFF-6E4C6C514DC0}" dt="2022-05-30T01:33:28.707" v="1905"/>
        <pc:sldMkLst>
          <pc:docMk/>
          <pc:sldMk cId="4053115720" sldId="264"/>
        </pc:sldMkLst>
        <pc:spChg chg="del">
          <ac:chgData name="Gabriel Couto" userId="f464b536d712b41b" providerId="LiveId" clId="{214C7FE4-2FD2-46A4-BDFF-6E4C6C514DC0}" dt="2022-05-30T01:33:19.245" v="1903" actId="478"/>
          <ac:spMkLst>
            <pc:docMk/>
            <pc:sldMk cId="4053115720" sldId="264"/>
            <ac:spMk id="2" creationId="{514C1631-8767-6D8D-B4F3-AB651F676986}"/>
          </ac:spMkLst>
        </pc:spChg>
        <pc:spChg chg="del">
          <ac:chgData name="Gabriel Couto" userId="f464b536d712b41b" providerId="LiveId" clId="{214C7FE4-2FD2-46A4-BDFF-6E4C6C514DC0}" dt="2022-05-30T01:33:16.729" v="1901" actId="478"/>
          <ac:spMkLst>
            <pc:docMk/>
            <pc:sldMk cId="4053115720" sldId="264"/>
            <ac:spMk id="3" creationId="{ADD0B429-A90E-88AB-EED3-2CBCC8CE2349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10" creationId="{3F088236-D655-4F88-B238-E16762358025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12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13" creationId="{3F088236-D655-4F88-B238-E16762358025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14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15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17" creationId="{C4CFB339-0ED8-4FE2-9EF1-6D1375B8499B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18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19" creationId="{31896C80-2069-4431-9C19-83B913734490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20" creationId="{BF120A21-0841-4823-B0C4-28AEBCEF9B78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21" creationId="{BF120A21-0841-4823-B0C4-28AEBCEF9B78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22" creationId="{DBB05BAE-BBD3-4289-899F-A6851503C6B0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23" creationId="{DBB05BAE-BBD3-4289-899F-A6851503C6B0}"/>
          </ac:spMkLst>
        </pc:spChg>
        <pc:spChg chg="add">
          <ac:chgData name="Gabriel Couto" userId="f464b536d712b41b" providerId="LiveId" clId="{214C7FE4-2FD2-46A4-BDFF-6E4C6C514DC0}" dt="2022-05-30T01:33:08.141" v="1897" actId="26606"/>
          <ac:spMkLst>
            <pc:docMk/>
            <pc:sldMk cId="4053115720" sldId="264"/>
            <ac:spMk id="24" creationId="{9874D11C-36F5-4BBE-A490-019A54E953B0}"/>
          </ac:spMkLst>
        </pc:spChg>
        <pc:spChg chg="del">
          <ac:chgData name="Gabriel Couto" userId="f464b536d712b41b" providerId="LiveId" clId="{214C7FE4-2FD2-46A4-BDFF-6E4C6C514DC0}" dt="2022-05-30T01:33:01.033" v="1893"/>
          <ac:spMkLst>
            <pc:docMk/>
            <pc:sldMk cId="4053115720" sldId="264"/>
            <ac:spMk id="25" creationId="{9874D11C-36F5-4BBE-A490-019A54E953B0}"/>
          </ac:spMkLst>
        </pc:spChg>
        <pc:spChg chg="mod">
          <ac:chgData name="Gabriel Couto" userId="f464b536d712b41b" providerId="LiveId" clId="{214C7FE4-2FD2-46A4-BDFF-6E4C6C514DC0}" dt="2022-05-30T01:33:12.032" v="1899"/>
          <ac:spMkLst>
            <pc:docMk/>
            <pc:sldMk cId="4053115720" sldId="264"/>
            <ac:spMk id="28" creationId="{9D636234-ED25-C2F9-765C-4338FB350985}"/>
          </ac:spMkLst>
        </pc:spChg>
        <pc:spChg chg="add del mod">
          <ac:chgData name="Gabriel Couto" userId="f464b536d712b41b" providerId="LiveId" clId="{214C7FE4-2FD2-46A4-BDFF-6E4C6C514DC0}" dt="2022-05-30T01:33:17.399" v="1902" actId="478"/>
          <ac:spMkLst>
            <pc:docMk/>
            <pc:sldMk cId="4053115720" sldId="264"/>
            <ac:spMk id="30" creationId="{51704ADE-D6B9-A042-1719-0E4417FAB058}"/>
          </ac:spMkLst>
        </pc:spChg>
        <pc:spChg chg="add del mod">
          <ac:chgData name="Gabriel Couto" userId="f464b536d712b41b" providerId="LiveId" clId="{214C7FE4-2FD2-46A4-BDFF-6E4C6C514DC0}" dt="2022-05-30T01:33:20.650" v="1904" actId="478"/>
          <ac:spMkLst>
            <pc:docMk/>
            <pc:sldMk cId="4053115720" sldId="264"/>
            <ac:spMk id="32" creationId="{1DF3C6AB-16FD-FA76-F347-628B06B10292}"/>
          </ac:spMkLst>
        </pc:spChg>
        <pc:spChg chg="add mod">
          <ac:chgData name="Gabriel Couto" userId="f464b536d712b41b" providerId="LiveId" clId="{214C7FE4-2FD2-46A4-BDFF-6E4C6C514DC0}" dt="2022-05-30T01:33:28.707" v="1905"/>
          <ac:spMkLst>
            <pc:docMk/>
            <pc:sldMk cId="4053115720" sldId="264"/>
            <ac:spMk id="33" creationId="{BA019247-3157-E01B-684F-0A65674AF0E0}"/>
          </ac:spMkLst>
        </pc:spChg>
        <pc:spChg chg="add mod">
          <ac:chgData name="Gabriel Couto" userId="f464b536d712b41b" providerId="LiveId" clId="{214C7FE4-2FD2-46A4-BDFF-6E4C6C514DC0}" dt="2022-05-30T01:33:28.707" v="1905"/>
          <ac:spMkLst>
            <pc:docMk/>
            <pc:sldMk cId="4053115720" sldId="264"/>
            <ac:spMk id="34" creationId="{05F43209-5ED5-EDC2-2D0E-86A7C06E51AA}"/>
          </ac:spMkLst>
        </pc:spChg>
        <pc:grpChg chg="del">
          <ac:chgData name="Gabriel Couto" userId="f464b536d712b41b" providerId="LiveId" clId="{214C7FE4-2FD2-46A4-BDFF-6E4C6C514DC0}" dt="2022-05-30T01:33:03.032" v="1894" actId="478"/>
          <ac:grpSpMkLst>
            <pc:docMk/>
            <pc:sldMk cId="4053115720" sldId="264"/>
            <ac:grpSpMk id="6" creationId="{0FB39EFC-4CA4-DDD4-2E72-F0EF8579A571}"/>
          </ac:grpSpMkLst>
        </pc:grpChg>
        <pc:grpChg chg="add mod ord">
          <ac:chgData name="Gabriel Couto" userId="f464b536d712b41b" providerId="LiveId" clId="{214C7FE4-2FD2-46A4-BDFF-6E4C6C514DC0}" dt="2022-05-30T01:33:13.887" v="1900" actId="167"/>
          <ac:grpSpMkLst>
            <pc:docMk/>
            <pc:sldMk cId="4053115720" sldId="264"/>
            <ac:grpSpMk id="26" creationId="{8FDBD2BD-EC20-1D1F-61BE-C2443647EBED}"/>
          </ac:grpSpMkLst>
        </pc:grpChg>
        <pc:picChg chg="add del">
          <ac:chgData name="Gabriel Couto" userId="f464b536d712b41b" providerId="LiveId" clId="{214C7FE4-2FD2-46A4-BDFF-6E4C6C514DC0}" dt="2022-05-30T01:33:09.132" v="1898" actId="478"/>
          <ac:picMkLst>
            <pc:docMk/>
            <pc:sldMk cId="4053115720" sldId="264"/>
            <ac:picMk id="5" creationId="{A8246410-26B9-B986-706B-6162F174238E}"/>
          </ac:picMkLst>
        </pc:picChg>
        <pc:picChg chg="mod">
          <ac:chgData name="Gabriel Couto" userId="f464b536d712b41b" providerId="LiveId" clId="{214C7FE4-2FD2-46A4-BDFF-6E4C6C514DC0}" dt="2022-05-30T01:33:12.032" v="1899"/>
          <ac:picMkLst>
            <pc:docMk/>
            <pc:sldMk cId="4053115720" sldId="264"/>
            <ac:picMk id="27" creationId="{E868831F-429E-9DF8-F9E1-54A74A8CAB4B}"/>
          </ac:picMkLst>
        </pc:picChg>
        <pc:cxnChg chg="add">
          <ac:chgData name="Gabriel Couto" userId="f464b536d712b41b" providerId="LiveId" clId="{214C7FE4-2FD2-46A4-BDFF-6E4C6C514DC0}" dt="2022-05-30T01:33:08.141" v="1897" actId="26606"/>
          <ac:cxnSpMkLst>
            <pc:docMk/>
            <pc:sldMk cId="4053115720" sldId="264"/>
            <ac:cxnSpMk id="7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30T01:33:08.141" v="1897" actId="26606"/>
          <ac:cxnSpMkLst>
            <pc:docMk/>
            <pc:sldMk cId="4053115720" sldId="264"/>
            <ac:cxnSpMk id="8" creationId="{2AFD8CBA-54A3-4363-991B-B9C631BBFA74}"/>
          </ac:cxnSpMkLst>
        </pc:cxnChg>
        <pc:cxnChg chg="del">
          <ac:chgData name="Gabriel Couto" userId="f464b536d712b41b" providerId="LiveId" clId="{214C7FE4-2FD2-46A4-BDFF-6E4C6C514DC0}" dt="2022-05-30T01:33:01.033" v="1893"/>
          <ac:cxnSpMkLst>
            <pc:docMk/>
            <pc:sldMk cId="4053115720" sldId="264"/>
            <ac:cxnSpMk id="9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33:01.033" v="1893"/>
          <ac:cxnSpMkLst>
            <pc:docMk/>
            <pc:sldMk cId="4053115720" sldId="264"/>
            <ac:cxnSpMk id="11" creationId="{2AFD8CBA-54A3-4363-991B-B9C631BBFA74}"/>
          </ac:cxnSpMkLst>
        </pc:cxnChg>
      </pc:sldChg>
      <pc:sldChg chg="addSp delSp modSp add mod ord setBg delDesignElem">
        <pc:chgData name="Gabriel Couto" userId="f464b536d712b41b" providerId="LiveId" clId="{214C7FE4-2FD2-46A4-BDFF-6E4C6C514DC0}" dt="2022-05-30T01:37:56.234" v="1964"/>
        <pc:sldMkLst>
          <pc:docMk/>
          <pc:sldMk cId="56838272" sldId="265"/>
        </pc:sldMkLst>
        <pc:spChg chg="del">
          <ac:chgData name="Gabriel Couto" userId="f464b536d712b41b" providerId="LiveId" clId="{214C7FE4-2FD2-46A4-BDFF-6E4C6C514DC0}" dt="2022-05-30T01:37:50.884" v="1962" actId="478"/>
          <ac:spMkLst>
            <pc:docMk/>
            <pc:sldMk cId="56838272" sldId="265"/>
            <ac:spMk id="2" creationId="{514C1631-8767-6D8D-B4F3-AB651F676986}"/>
          </ac:spMkLst>
        </pc:spChg>
        <pc:spChg chg="del ord">
          <ac:chgData name="Gabriel Couto" userId="f464b536d712b41b" providerId="LiveId" clId="{214C7FE4-2FD2-46A4-BDFF-6E4C6C514DC0}" dt="2022-05-30T01:37:48.665" v="1960" actId="478"/>
          <ac:spMkLst>
            <pc:docMk/>
            <pc:sldMk cId="56838272" sldId="265"/>
            <ac:spMk id="3" creationId="{ADD0B429-A90E-88AB-EED3-2CBCC8CE2349}"/>
          </ac:spMkLst>
        </pc:spChg>
        <pc:spChg chg="add del mod">
          <ac:chgData name="Gabriel Couto" userId="f464b536d712b41b" providerId="LiveId" clId="{214C7FE4-2FD2-46A4-BDFF-6E4C6C514DC0}" dt="2022-05-30T01:37:49.310" v="1961" actId="478"/>
          <ac:spMkLst>
            <pc:docMk/>
            <pc:sldMk cId="56838272" sldId="265"/>
            <ac:spMk id="6" creationId="{D512969B-0FAB-AB40-61AF-1585D735274C}"/>
          </ac:spMkLst>
        </pc:spChg>
        <pc:spChg chg="add del mod">
          <ac:chgData name="Gabriel Couto" userId="f464b536d712b41b" providerId="LiveId" clId="{214C7FE4-2FD2-46A4-BDFF-6E4C6C514DC0}" dt="2022-05-30T01:37:52.615" v="1963" actId="478"/>
          <ac:spMkLst>
            <pc:docMk/>
            <pc:sldMk cId="56838272" sldId="265"/>
            <ac:spMk id="8" creationId="{80F84262-9AC2-526D-9898-AB0045ECDBDE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13" creationId="{3F088236-D655-4F88-B238-E16762358025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15" creationId="{3DAC0C92-199E-475C-9390-119A9B027276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17" creationId="{C4CFB339-0ED8-4FE2-9EF1-6D1375B8499B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19" creationId="{31896C80-2069-4431-9C19-83B913734490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21" creationId="{BF120A21-0841-4823-B0C4-28AEBCEF9B78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23" creationId="{DBB05BAE-BBD3-4289-899F-A6851503C6B0}"/>
          </ac:spMkLst>
        </pc:spChg>
        <pc:spChg chg="add">
          <ac:chgData name="Gabriel Couto" userId="f464b536d712b41b" providerId="LiveId" clId="{214C7FE4-2FD2-46A4-BDFF-6E4C6C514DC0}" dt="2022-05-30T01:37:40.256" v="1956" actId="26606"/>
          <ac:spMkLst>
            <pc:docMk/>
            <pc:sldMk cId="56838272" sldId="265"/>
            <ac:spMk id="25" creationId="{9874D11C-36F5-4BBE-A490-019A54E953B0}"/>
          </ac:spMkLst>
        </pc:spChg>
        <pc:spChg chg="mod">
          <ac:chgData name="Gabriel Couto" userId="f464b536d712b41b" providerId="LiveId" clId="{214C7FE4-2FD2-46A4-BDFF-6E4C6C514DC0}" dt="2022-05-30T01:37:44.896" v="1958"/>
          <ac:spMkLst>
            <pc:docMk/>
            <pc:sldMk cId="56838272" sldId="265"/>
            <ac:spMk id="28" creationId="{BEE39E91-FE33-7102-2592-A178058F5C7E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2" creationId="{3F088236-D655-4F88-B238-E16762358025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3" creationId="{3DAC0C92-199E-475C-9390-119A9B027276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4" creationId="{C4CFB339-0ED8-4FE2-9EF1-6D1375B8499B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5" creationId="{31896C80-2069-4431-9C19-83B913734490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6" creationId="{BF120A21-0841-4823-B0C4-28AEBCEF9B78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7" creationId="{DBB05BAE-BBD3-4289-899F-A6851503C6B0}"/>
          </ac:spMkLst>
        </pc:spChg>
        <pc:spChg chg="del">
          <ac:chgData name="Gabriel Couto" userId="f464b536d712b41b" providerId="LiveId" clId="{214C7FE4-2FD2-46A4-BDFF-6E4C6C514DC0}" dt="2022-05-30T01:37:32.786" v="1952"/>
          <ac:spMkLst>
            <pc:docMk/>
            <pc:sldMk cId="56838272" sldId="265"/>
            <ac:spMk id="38" creationId="{9874D11C-36F5-4BBE-A490-019A54E953B0}"/>
          </ac:spMkLst>
        </pc:spChg>
        <pc:spChg chg="add mod">
          <ac:chgData name="Gabriel Couto" userId="f464b536d712b41b" providerId="LiveId" clId="{214C7FE4-2FD2-46A4-BDFF-6E4C6C514DC0}" dt="2022-05-30T01:37:56.234" v="1964"/>
          <ac:spMkLst>
            <pc:docMk/>
            <pc:sldMk cId="56838272" sldId="265"/>
            <ac:spMk id="39" creationId="{AF7FCD79-9FFE-4D3A-1AA3-76EFAB95303D}"/>
          </ac:spMkLst>
        </pc:spChg>
        <pc:spChg chg="add mod">
          <ac:chgData name="Gabriel Couto" userId="f464b536d712b41b" providerId="LiveId" clId="{214C7FE4-2FD2-46A4-BDFF-6E4C6C514DC0}" dt="2022-05-30T01:37:56.234" v="1964"/>
          <ac:spMkLst>
            <pc:docMk/>
            <pc:sldMk cId="56838272" sldId="265"/>
            <ac:spMk id="40" creationId="{DF12BC93-ED90-BB8D-221C-6113BCFB3874}"/>
          </ac:spMkLst>
        </pc:spChg>
        <pc:grpChg chg="add mod">
          <ac:chgData name="Gabriel Couto" userId="f464b536d712b41b" providerId="LiveId" clId="{214C7FE4-2FD2-46A4-BDFF-6E4C6C514DC0}" dt="2022-05-30T01:37:46.439" v="1959" actId="167"/>
          <ac:grpSpMkLst>
            <pc:docMk/>
            <pc:sldMk cId="56838272" sldId="265"/>
            <ac:grpSpMk id="26" creationId="{46DC993F-854F-B5ED-353F-901CE383B5BE}"/>
          </ac:grpSpMkLst>
        </pc:grpChg>
        <pc:grpChg chg="del">
          <ac:chgData name="Gabriel Couto" userId="f464b536d712b41b" providerId="LiveId" clId="{214C7FE4-2FD2-46A4-BDFF-6E4C6C514DC0}" dt="2022-05-30T01:37:36.407" v="1955" actId="478"/>
          <ac:grpSpMkLst>
            <pc:docMk/>
            <pc:sldMk cId="56838272" sldId="265"/>
            <ac:grpSpMk id="43" creationId="{66CCD897-37EA-D372-A99A-18AA90752564}"/>
          </ac:grpSpMkLst>
        </pc:grpChg>
        <pc:picChg chg="add del">
          <ac:chgData name="Gabriel Couto" userId="f464b536d712b41b" providerId="LiveId" clId="{214C7FE4-2FD2-46A4-BDFF-6E4C6C514DC0}" dt="2022-05-30T01:37:41.021" v="1957" actId="478"/>
          <ac:picMkLst>
            <pc:docMk/>
            <pc:sldMk cId="56838272" sldId="265"/>
            <ac:picMk id="5" creationId="{FDED5D29-60A2-2762-6BB2-9ACC270B674D}"/>
          </ac:picMkLst>
        </pc:picChg>
        <pc:picChg chg="mod">
          <ac:chgData name="Gabriel Couto" userId="f464b536d712b41b" providerId="LiveId" clId="{214C7FE4-2FD2-46A4-BDFF-6E4C6C514DC0}" dt="2022-05-30T01:37:44.896" v="1958"/>
          <ac:picMkLst>
            <pc:docMk/>
            <pc:sldMk cId="56838272" sldId="265"/>
            <ac:picMk id="27" creationId="{2F04E3C3-44D8-C632-F3A7-7A9A6F9505C3}"/>
          </ac:picMkLst>
        </pc:picChg>
        <pc:cxnChg chg="add">
          <ac:chgData name="Gabriel Couto" userId="f464b536d712b41b" providerId="LiveId" clId="{214C7FE4-2FD2-46A4-BDFF-6E4C6C514DC0}" dt="2022-05-30T01:37:40.256" v="1956" actId="26606"/>
          <ac:cxnSpMkLst>
            <pc:docMk/>
            <pc:sldMk cId="56838272" sldId="265"/>
            <ac:cxnSpMk id="9" creationId="{64FA5DFF-7FE6-4855-84E6-DFA78EE978BD}"/>
          </ac:cxnSpMkLst>
        </pc:cxnChg>
        <pc:cxnChg chg="add">
          <ac:chgData name="Gabriel Couto" userId="f464b536d712b41b" providerId="LiveId" clId="{214C7FE4-2FD2-46A4-BDFF-6E4C6C514DC0}" dt="2022-05-30T01:37:40.256" v="1956" actId="26606"/>
          <ac:cxnSpMkLst>
            <pc:docMk/>
            <pc:sldMk cId="56838272" sldId="265"/>
            <ac:cxnSpMk id="11" creationId="{2AFD8CBA-54A3-4363-991B-B9C631BBFA74}"/>
          </ac:cxnSpMkLst>
        </pc:cxnChg>
        <pc:cxnChg chg="del">
          <ac:chgData name="Gabriel Couto" userId="f464b536d712b41b" providerId="LiveId" clId="{214C7FE4-2FD2-46A4-BDFF-6E4C6C514DC0}" dt="2022-05-30T01:37:32.786" v="1952"/>
          <ac:cxnSpMkLst>
            <pc:docMk/>
            <pc:sldMk cId="56838272" sldId="265"/>
            <ac:cxnSpMk id="30" creationId="{64FA5DFF-7FE6-4855-84E6-DFA78EE978BD}"/>
          </ac:cxnSpMkLst>
        </pc:cxnChg>
        <pc:cxnChg chg="del">
          <ac:chgData name="Gabriel Couto" userId="f464b536d712b41b" providerId="LiveId" clId="{214C7FE4-2FD2-46A4-BDFF-6E4C6C514DC0}" dt="2022-05-30T01:37:32.786" v="1952"/>
          <ac:cxnSpMkLst>
            <pc:docMk/>
            <pc:sldMk cId="56838272" sldId="265"/>
            <ac:cxnSpMk id="31" creationId="{2AFD8CBA-54A3-4363-991B-B9C631BBFA74}"/>
          </ac:cxnSpMkLst>
        </pc:cxnChg>
      </pc:sldChg>
    </pc:docChg>
  </pc:docChgLst>
  <pc:docChgLst>
    <pc:chgData name="Gabriel Couto" userId="f464b536d712b41b" providerId="LiveId" clId="{B03BF124-1FF6-46D5-ADB6-5AFF3470464F}"/>
    <pc:docChg chg="undo custSel delSld modSld sldOrd">
      <pc:chgData name="Gabriel Couto" userId="f464b536d712b41b" providerId="LiveId" clId="{B03BF124-1FF6-46D5-ADB6-5AFF3470464F}" dt="2022-10-26T00:41:19.136" v="948" actId="20577"/>
      <pc:docMkLst>
        <pc:docMk/>
      </pc:docMkLst>
      <pc:sldChg chg="del">
        <pc:chgData name="Gabriel Couto" userId="f464b536d712b41b" providerId="LiveId" clId="{B03BF124-1FF6-46D5-ADB6-5AFF3470464F}" dt="2022-10-25T23:19:33.377" v="444" actId="47"/>
        <pc:sldMkLst>
          <pc:docMk/>
          <pc:sldMk cId="2102812561" sldId="257"/>
        </pc:sldMkLst>
      </pc:sldChg>
      <pc:sldChg chg="del">
        <pc:chgData name="Gabriel Couto" userId="f464b536d712b41b" providerId="LiveId" clId="{B03BF124-1FF6-46D5-ADB6-5AFF3470464F}" dt="2022-10-25T23:20:39.309" v="445" actId="47"/>
        <pc:sldMkLst>
          <pc:docMk/>
          <pc:sldMk cId="4013267680" sldId="258"/>
        </pc:sldMkLst>
      </pc:sldChg>
      <pc:sldChg chg="del">
        <pc:chgData name="Gabriel Couto" userId="f464b536d712b41b" providerId="LiveId" clId="{B03BF124-1FF6-46D5-ADB6-5AFF3470464F}" dt="2022-10-25T23:20:39.309" v="445" actId="47"/>
        <pc:sldMkLst>
          <pc:docMk/>
          <pc:sldMk cId="1535373086" sldId="259"/>
        </pc:sldMkLst>
      </pc:sldChg>
      <pc:sldChg chg="modSp mod">
        <pc:chgData name="Gabriel Couto" userId="f464b536d712b41b" providerId="LiveId" clId="{B03BF124-1FF6-46D5-ADB6-5AFF3470464F}" dt="2022-10-25T23:21:24.236" v="458" actId="27636"/>
        <pc:sldMkLst>
          <pc:docMk/>
          <pc:sldMk cId="2328041856" sldId="263"/>
        </pc:sldMkLst>
        <pc:spChg chg="mod">
          <ac:chgData name="Gabriel Couto" userId="f464b536d712b41b" providerId="LiveId" clId="{B03BF124-1FF6-46D5-ADB6-5AFF3470464F}" dt="2022-10-25T23:21:24.236" v="458" actId="27636"/>
          <ac:spMkLst>
            <pc:docMk/>
            <pc:sldMk cId="2328041856" sldId="263"/>
            <ac:spMk id="33" creationId="{E650FCCE-E1A3-BF27-B41A-9A39B605F516}"/>
          </ac:spMkLst>
        </pc:spChg>
        <pc:spChg chg="mod">
          <ac:chgData name="Gabriel Couto" userId="f464b536d712b41b" providerId="LiveId" clId="{B03BF124-1FF6-46D5-ADB6-5AFF3470464F}" dt="2022-10-25T23:21:10.405" v="455"/>
          <ac:spMkLst>
            <pc:docMk/>
            <pc:sldMk cId="2328041856" sldId="263"/>
            <ac:spMk id="34" creationId="{23AE8F47-4982-B057-4ECE-F4B9714723CE}"/>
          </ac:spMkLst>
        </pc:spChg>
        <pc:grpChg chg="mod">
          <ac:chgData name="Gabriel Couto" userId="f464b536d712b41b" providerId="LiveId" clId="{B03BF124-1FF6-46D5-ADB6-5AFF3470464F}" dt="2022-10-25T23:21:14.483" v="456" actId="1076"/>
          <ac:grpSpMkLst>
            <pc:docMk/>
            <pc:sldMk cId="2328041856" sldId="263"/>
            <ac:grpSpMk id="26" creationId="{0923B5E2-9534-3013-9FA1-DC0389790655}"/>
          </ac:grpSpMkLst>
        </pc:grpChg>
      </pc:sldChg>
      <pc:sldChg chg="del">
        <pc:chgData name="Gabriel Couto" userId="f464b536d712b41b" providerId="LiveId" clId="{B03BF124-1FF6-46D5-ADB6-5AFF3470464F}" dt="2022-10-25T23:20:45.453" v="446" actId="47"/>
        <pc:sldMkLst>
          <pc:docMk/>
          <pc:sldMk cId="4053115720" sldId="264"/>
        </pc:sldMkLst>
      </pc:sldChg>
      <pc:sldChg chg="addSp delSp modSp mod">
        <pc:chgData name="Gabriel Couto" userId="f464b536d712b41b" providerId="LiveId" clId="{B03BF124-1FF6-46D5-ADB6-5AFF3470464F}" dt="2022-10-26T00:04:35.033" v="916" actId="1076"/>
        <pc:sldMkLst>
          <pc:docMk/>
          <pc:sldMk cId="56838272" sldId="265"/>
        </pc:sldMkLst>
        <pc:spChg chg="add mod">
          <ac:chgData name="Gabriel Couto" userId="f464b536d712b41b" providerId="LiveId" clId="{B03BF124-1FF6-46D5-ADB6-5AFF3470464F}" dt="2022-10-25T23:53:47.416" v="904" actId="14100"/>
          <ac:spMkLst>
            <pc:docMk/>
            <pc:sldMk cId="56838272" sldId="265"/>
            <ac:spMk id="3" creationId="{74499AB7-5500-0F8F-12D8-5CD92CF18599}"/>
          </ac:spMkLst>
        </pc:spChg>
        <pc:spChg chg="mod">
          <ac:chgData name="Gabriel Couto" userId="f464b536d712b41b" providerId="LiveId" clId="{B03BF124-1FF6-46D5-ADB6-5AFF3470464F}" dt="2022-10-26T00:01:21.020" v="915" actId="14100"/>
          <ac:spMkLst>
            <pc:docMk/>
            <pc:sldMk cId="56838272" sldId="265"/>
            <ac:spMk id="29" creationId="{C8E5C476-3119-43EB-AE93-F6D97BED116F}"/>
          </ac:spMkLst>
        </pc:spChg>
        <pc:spChg chg="del mod">
          <ac:chgData name="Gabriel Couto" userId="f464b536d712b41b" providerId="LiveId" clId="{B03BF124-1FF6-46D5-ADB6-5AFF3470464F}" dt="2022-10-25T23:46:51.046" v="489" actId="478"/>
          <ac:spMkLst>
            <pc:docMk/>
            <pc:sldMk cId="56838272" sldId="265"/>
            <ac:spMk id="40" creationId="{DF12BC93-ED90-BB8D-221C-6113BCFB3874}"/>
          </ac:spMkLst>
        </pc:spChg>
        <pc:grpChg chg="add del">
          <ac:chgData name="Gabriel Couto" userId="f464b536d712b41b" providerId="LiveId" clId="{B03BF124-1FF6-46D5-ADB6-5AFF3470464F}" dt="2022-10-25T23:46:23.131" v="473" actId="478"/>
          <ac:grpSpMkLst>
            <pc:docMk/>
            <pc:sldMk cId="56838272" sldId="265"/>
            <ac:grpSpMk id="26" creationId="{46DC993F-854F-B5ED-353F-901CE383B5BE}"/>
          </ac:grpSpMkLst>
        </pc:grpChg>
        <pc:picChg chg="add mod modCrop">
          <ac:chgData name="Gabriel Couto" userId="f464b536d712b41b" providerId="LiveId" clId="{B03BF124-1FF6-46D5-ADB6-5AFF3470464F}" dt="2022-10-25T23:54:44.195" v="914" actId="1076"/>
          <ac:picMkLst>
            <pc:docMk/>
            <pc:sldMk cId="56838272" sldId="265"/>
            <ac:picMk id="5" creationId="{47D7A865-0E6A-B1BD-F416-4AF81C85075F}"/>
          </ac:picMkLst>
        </pc:picChg>
        <pc:picChg chg="add mod modCrop">
          <ac:chgData name="Gabriel Couto" userId="f464b536d712b41b" providerId="LiveId" clId="{B03BF124-1FF6-46D5-ADB6-5AFF3470464F}" dt="2022-10-26T00:04:35.033" v="916" actId="1076"/>
          <ac:picMkLst>
            <pc:docMk/>
            <pc:sldMk cId="56838272" sldId="265"/>
            <ac:picMk id="7" creationId="{D219BE27-55B7-50ED-8123-8BDD128FEC42}"/>
          </ac:picMkLst>
        </pc:picChg>
        <pc:cxnChg chg="mod">
          <ac:chgData name="Gabriel Couto" userId="f464b536d712b41b" providerId="LiveId" clId="{B03BF124-1FF6-46D5-ADB6-5AFF3470464F}" dt="2022-10-25T23:19:12.214" v="438" actId="1036"/>
          <ac:cxnSpMkLst>
            <pc:docMk/>
            <pc:sldMk cId="56838272" sldId="265"/>
            <ac:cxnSpMk id="16" creationId="{427709C3-2DD2-4889-9D04-807999382D92}"/>
          </ac:cxnSpMkLst>
        </pc:cxnChg>
      </pc:sldChg>
      <pc:sldChg chg="delSp modSp mod">
        <pc:chgData name="Gabriel Couto" userId="f464b536d712b41b" providerId="LiveId" clId="{B03BF124-1FF6-46D5-ADB6-5AFF3470464F}" dt="2022-10-25T23:28:27.110" v="462" actId="1076"/>
        <pc:sldMkLst>
          <pc:docMk/>
          <pc:sldMk cId="4120142082" sldId="266"/>
        </pc:sldMkLst>
        <pc:spChg chg="mod">
          <ac:chgData name="Gabriel Couto" userId="f464b536d712b41b" providerId="LiveId" clId="{B03BF124-1FF6-46D5-ADB6-5AFF3470464F}" dt="2022-10-25T23:28:27.110" v="462" actId="1076"/>
          <ac:spMkLst>
            <pc:docMk/>
            <pc:sldMk cId="4120142082" sldId="266"/>
            <ac:spMk id="2" creationId="{BD413B39-B488-4B0C-A98D-9C2CC476A7C8}"/>
          </ac:spMkLst>
        </pc:spChg>
        <pc:spChg chg="mod">
          <ac:chgData name="Gabriel Couto" userId="f464b536d712b41b" providerId="LiveId" clId="{B03BF124-1FF6-46D5-ADB6-5AFF3470464F}" dt="2022-10-25T23:15:42.790" v="75" actId="12788"/>
          <ac:spMkLst>
            <pc:docMk/>
            <pc:sldMk cId="4120142082" sldId="266"/>
            <ac:spMk id="3" creationId="{C4A5FD8C-2786-44CD-A1DA-3A2EE7D5A61C}"/>
          </ac:spMkLst>
        </pc:spChg>
        <pc:picChg chg="del">
          <ac:chgData name="Gabriel Couto" userId="f464b536d712b41b" providerId="LiveId" clId="{B03BF124-1FF6-46D5-ADB6-5AFF3470464F}" dt="2022-10-25T23:15:09.127" v="66" actId="478"/>
          <ac:picMkLst>
            <pc:docMk/>
            <pc:sldMk cId="4120142082" sldId="266"/>
            <ac:picMk id="6" creationId="{2AB5AFAE-5C52-4241-A0A7-03AA50A405D9}"/>
          </ac:picMkLst>
        </pc:picChg>
        <pc:cxnChg chg="del">
          <ac:chgData name="Gabriel Couto" userId="f464b536d712b41b" providerId="LiveId" clId="{B03BF124-1FF6-46D5-ADB6-5AFF3470464F}" dt="2022-10-25T23:15:10.433" v="67" actId="478"/>
          <ac:cxnSpMkLst>
            <pc:docMk/>
            <pc:sldMk cId="4120142082" sldId="266"/>
            <ac:cxnSpMk id="14" creationId="{CCE6F2C0-4512-497D-A248-78D99B82CF7D}"/>
          </ac:cxnSpMkLst>
        </pc:cxnChg>
      </pc:sldChg>
      <pc:sldChg chg="modSp mod">
        <pc:chgData name="Gabriel Couto" userId="f464b536d712b41b" providerId="LiveId" clId="{B03BF124-1FF6-46D5-ADB6-5AFF3470464F}" dt="2022-10-25T23:21:03.515" v="454" actId="20577"/>
        <pc:sldMkLst>
          <pc:docMk/>
          <pc:sldMk cId="2874628143" sldId="268"/>
        </pc:sldMkLst>
        <pc:spChg chg="mod">
          <ac:chgData name="Gabriel Couto" userId="f464b536d712b41b" providerId="LiveId" clId="{B03BF124-1FF6-46D5-ADB6-5AFF3470464F}" dt="2022-10-25T23:21:03.515" v="454" actId="20577"/>
          <ac:spMkLst>
            <pc:docMk/>
            <pc:sldMk cId="2874628143" sldId="268"/>
            <ac:spMk id="3" creationId="{C73F977A-0B7B-4C04-95BF-80810EAEAAFC}"/>
          </ac:spMkLst>
        </pc:spChg>
      </pc:sldChg>
      <pc:sldChg chg="addSp delSp modSp mod ord">
        <pc:chgData name="Gabriel Couto" userId="f464b536d712b41b" providerId="LiveId" clId="{B03BF124-1FF6-46D5-ADB6-5AFF3470464F}" dt="2022-10-26T00:41:19.136" v="948" actId="20577"/>
        <pc:sldMkLst>
          <pc:docMk/>
          <pc:sldMk cId="2150100757" sldId="269"/>
        </pc:sldMkLst>
        <pc:spChg chg="mod">
          <ac:chgData name="Gabriel Couto" userId="f464b536d712b41b" providerId="LiveId" clId="{B03BF124-1FF6-46D5-ADB6-5AFF3470464F}" dt="2022-10-25T23:18:01.939" v="343" actId="20577"/>
          <ac:spMkLst>
            <pc:docMk/>
            <pc:sldMk cId="2150100757" sldId="269"/>
            <ac:spMk id="2" creationId="{347A1876-CC88-40B9-9005-E603609A61BB}"/>
          </ac:spMkLst>
        </pc:spChg>
        <pc:spChg chg="mod">
          <ac:chgData name="Gabriel Couto" userId="f464b536d712b41b" providerId="LiveId" clId="{B03BF124-1FF6-46D5-ADB6-5AFF3470464F}" dt="2022-10-26T00:41:19.136" v="948" actId="20577"/>
          <ac:spMkLst>
            <pc:docMk/>
            <pc:sldMk cId="2150100757" sldId="269"/>
            <ac:spMk id="3" creationId="{C73F977A-0B7B-4C04-95BF-80810EAEAAFC}"/>
          </ac:spMkLst>
        </pc:spChg>
        <pc:picChg chg="add del mod">
          <ac:chgData name="Gabriel Couto" userId="f464b536d712b41b" providerId="LiveId" clId="{B03BF124-1FF6-46D5-ADB6-5AFF3470464F}" dt="2022-10-25T23:46:03.636" v="472" actId="478"/>
          <ac:picMkLst>
            <pc:docMk/>
            <pc:sldMk cId="2150100757" sldId="269"/>
            <ac:picMk id="6" creationId="{7BC23F13-488E-FE4A-66D7-FD8DADAD328D}"/>
          </ac:picMkLst>
        </pc:picChg>
      </pc:sldChg>
      <pc:sldChg chg="del">
        <pc:chgData name="Gabriel Couto" userId="f464b536d712b41b" providerId="LiveId" clId="{B03BF124-1FF6-46D5-ADB6-5AFF3470464F}" dt="2022-10-25T23:18:28.108" v="379" actId="47"/>
        <pc:sldMkLst>
          <pc:docMk/>
          <pc:sldMk cId="1409756284" sldId="270"/>
        </pc:sldMkLst>
      </pc:sldChg>
      <pc:sldChg chg="del">
        <pc:chgData name="Gabriel Couto" userId="f464b536d712b41b" providerId="LiveId" clId="{B03BF124-1FF6-46D5-ADB6-5AFF3470464F}" dt="2022-10-25T23:20:45.453" v="446" actId="47"/>
        <pc:sldMkLst>
          <pc:docMk/>
          <pc:sldMk cId="1550686075" sldId="271"/>
        </pc:sldMkLst>
      </pc:sldChg>
      <pc:sldChg chg="del">
        <pc:chgData name="Gabriel Couto" userId="f464b536d712b41b" providerId="LiveId" clId="{B03BF124-1FF6-46D5-ADB6-5AFF3470464F}" dt="2022-10-25T23:20:39.309" v="445" actId="47"/>
        <pc:sldMkLst>
          <pc:docMk/>
          <pc:sldMk cId="622255100" sldId="272"/>
        </pc:sldMkLst>
      </pc:sldChg>
      <pc:sldChg chg="del">
        <pc:chgData name="Gabriel Couto" userId="f464b536d712b41b" providerId="LiveId" clId="{B03BF124-1FF6-46D5-ADB6-5AFF3470464F}" dt="2022-10-25T23:20:39.309" v="445" actId="47"/>
        <pc:sldMkLst>
          <pc:docMk/>
          <pc:sldMk cId="2470946340" sldId="273"/>
        </pc:sldMkLst>
      </pc:sldChg>
      <pc:sldChg chg="del">
        <pc:chgData name="Gabriel Couto" userId="f464b536d712b41b" providerId="LiveId" clId="{B03BF124-1FF6-46D5-ADB6-5AFF3470464F}" dt="2022-10-25T23:20:39.309" v="445" actId="47"/>
        <pc:sldMkLst>
          <pc:docMk/>
          <pc:sldMk cId="4284491591" sldId="274"/>
        </pc:sldMkLst>
      </pc:sldChg>
      <pc:sldChg chg="del">
        <pc:chgData name="Gabriel Couto" userId="f464b536d712b41b" providerId="LiveId" clId="{B03BF124-1FF6-46D5-ADB6-5AFF3470464F}" dt="2022-10-25T23:20:45.453" v="446" actId="47"/>
        <pc:sldMkLst>
          <pc:docMk/>
          <pc:sldMk cId="332844112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EE6A-F6F3-4A01-A3B0-2D29ED59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02D7D-DB35-4C85-BA10-65E8068B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60689-27F6-4F40-91BF-2AC7698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B4E74-0663-4096-AEAB-5B79AC71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6621A-95D9-4272-BFF2-0DCCAA9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89523-C6E1-433A-B26F-23A8527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F36D7-D9CA-4E32-BDBA-B9C88A40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192BD-ED35-4E0F-B25B-92AEFC76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A177A-5448-4C7D-A364-F3542E5A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2BF2C-CA8A-4AF4-805B-A917839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30400F-9E37-43A0-8AC0-23D9D1D2A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CC698-5892-4C80-8344-BEBCBB68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70ECF-AECA-4003-9CA6-30F88348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5FCBA-B559-42D5-A6E1-A821DD79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A815AA-AC8A-4EA3-ABFE-A5B7FA4A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0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359F7-7D1D-4A2F-851A-7680FA3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CF141-A401-4A41-82B5-0F15DF4C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5B3EEF-0876-46AF-956A-237FB7C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3D5F45-CCE6-4C96-8857-FA88A140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9C950-24F8-462E-AE40-9037C2CD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93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D41F-10C7-48B0-A0F5-C5CD843E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FA7F35-C566-4055-AE5D-2196E89C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02AF3-20E7-4D3C-BAD9-B6F3E853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E2258-A487-4AE9-93CA-081BB57B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87873-8FCF-42CE-B9C9-7E581E6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6D79-715B-42FF-A9DC-CEEA2BCF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02C19-CC52-4F3E-8D34-6E8B83997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0718E3-5955-45EF-BB42-6E822CC4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1AB61-B0E4-491F-954D-2999FAB0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036B7E-514F-4D8B-AB4E-8003CE30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AA7063-A24C-45B6-84EA-426D90F9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4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F9DA-2627-41BC-BB09-169BB0D4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6B9EB-0395-483D-B6AB-F84DB32B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3CE26-DAD0-4D69-86D7-317839D4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4A55FF-1EAF-4690-A162-73852A65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D2053A-CD33-451E-923A-B1CB4BA8D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34F7D-D55A-41BB-9CA8-4081E88A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F51E5D-777B-4375-8952-A13E91DF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D484C6-868F-4A74-83BB-01E4E6F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5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DFDF-9E84-4A22-B419-33E4C7C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5C65D-B9F4-41D0-BFF2-A90F9C3C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138964-C61B-4F58-A114-4897CEE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40603-0E05-45E6-B534-6DF6C6DF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0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EA3175-B5D3-44C8-A2D5-12272054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3822D7-F801-43B8-B431-40B44E0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F03EBF-1F70-4E07-8701-5B05DFC1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26277-9B9F-456B-934E-7255CAC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9191B-1336-4AF0-996F-E80ABDFA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EC06A3-757E-480D-9B2D-EFCE9AA3E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8D548-6F62-40CA-AB24-20FA443C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EE49F-6A79-4FE1-B9EB-098F9B5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9C894-DFF3-45E3-BBA6-A6E3C851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5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A350-DBA7-4AE0-993B-59C3A49A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8A65D-9203-4452-A0B3-59D80CAE1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20C3BC-6233-491E-B6E5-BEF759F5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93B1A3-EE8B-4028-9ABC-17B04ED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DD22FA-D602-47ED-ADBE-EFE5242E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27F3D-CE5E-4935-BDF2-BB340EB4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B188A7-A4CB-471A-A981-8E05D088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32FDA-82A9-40EE-94A4-AD29E6BE2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695E5-CE42-475D-A08E-9F4342392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837F-02C8-45E7-A8B0-7780DC07D1A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EFCFB0-A86C-42A3-875A-6346FDC34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6EE6E-869D-48A2-97E3-D1A26121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2D06-2CB4-4C56-88C6-08E739BA0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13B39-B488-4B0C-A98D-9C2CC476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7527"/>
            <a:ext cx="9144000" cy="1562946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Montserrat SemiBold" panose="00000700000000000000" pitchFamily="2" charset="0"/>
              </a:rPr>
              <a:t>Comitê de Monitoramento do Setor Elétrico - CMSE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A5FD8C-2786-44CD-A1DA-3A2EE7D5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41" y="4866807"/>
            <a:ext cx="4709118" cy="791075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pt-BR" dirty="0">
                <a:latin typeface="Montserrat" panose="00000500000000000000" pitchFamily="2" charset="0"/>
              </a:rPr>
              <a:t>Gabriel Augusto Silva Couto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Montserrat" panose="00000500000000000000" pitchFamily="2" charset="0"/>
              </a:rPr>
              <a:t>Lauro Correa dos Santos Junior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9444F2-797E-45F4-9C0C-CD7A658A6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40" y="126707"/>
            <a:ext cx="1307357" cy="156294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74D293-5C8D-4D35-8D38-2AAE9DC2C209}"/>
              </a:ext>
            </a:extLst>
          </p:cNvPr>
          <p:cNvSpPr txBox="1"/>
          <p:nvPr/>
        </p:nvSpPr>
        <p:spPr>
          <a:xfrm>
            <a:off x="2082296" y="616240"/>
            <a:ext cx="7212497" cy="58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pt-BR" sz="24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Planejamento Energético</a:t>
            </a:r>
            <a:endParaRPr lang="pt-BR" sz="24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4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1876-CC88-40B9-9005-E603609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F977A-0B7B-4C04-95BF-80810EAE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356"/>
            <a:ext cx="10515600" cy="25972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Montserrat" panose="00000500000000000000" pitchFamily="2" charset="0"/>
              </a:rPr>
              <a:t>Introdução ao CMSE</a:t>
            </a:r>
            <a:endParaRPr lang="pt-BR" dirty="0">
              <a:latin typeface="Montserrat" panose="00000500000000000000" pitchFamily="2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Pautas Recorrentes do CMSE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Pautas Não-Recorrentes do CMSE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Montserrat" panose="00000500000000000000" pitchFamily="2" charset="0"/>
              </a:rPr>
              <a:t>Crise Hídrica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Montserrat" panose="00000500000000000000" pitchFamily="2" charset="0"/>
              </a:rPr>
              <a:t>Pandemia de Coronavírus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Montserrat" panose="00000500000000000000" pitchFamily="2" charset="0"/>
              </a:rPr>
              <a:t>Blecaute no Amapá</a:t>
            </a:r>
          </a:p>
          <a:p>
            <a:pPr marL="0" indent="0">
              <a:buNone/>
            </a:pPr>
            <a:endParaRPr lang="pt-BR" sz="2400" dirty="0">
              <a:latin typeface="Montserrat" panose="00000500000000000000" pitchFamily="2" charset="0"/>
            </a:endParaRPr>
          </a:p>
        </p:txBody>
      </p:sp>
      <p:cxnSp>
        <p:nvCxnSpPr>
          <p:cNvPr id="5" name="Google Shape;57;p13">
            <a:extLst>
              <a:ext uri="{FF2B5EF4-FFF2-40B4-BE49-F238E27FC236}">
                <a16:creationId xmlns:a16="http://schemas.microsoft.com/office/drawing/2014/main" id="{43000A6A-F3EF-4021-955E-983CA9437BE7}"/>
              </a:ext>
            </a:extLst>
          </p:cNvPr>
          <p:cNvCxnSpPr>
            <a:cxnSpLocks/>
          </p:cNvCxnSpPr>
          <p:nvPr/>
        </p:nvCxnSpPr>
        <p:spPr>
          <a:xfrm>
            <a:off x="849541" y="1412985"/>
            <a:ext cx="10492918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462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1876-CC88-40B9-9005-E603609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Introdução ao CMSE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F977A-0B7B-4C04-95BF-80810EAE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3" y="2032032"/>
            <a:ext cx="10515600" cy="3985310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 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57;p13">
            <a:extLst>
              <a:ext uri="{FF2B5EF4-FFF2-40B4-BE49-F238E27FC236}">
                <a16:creationId xmlns:a16="http://schemas.microsoft.com/office/drawing/2014/main" id="{43000A6A-F3EF-4021-955E-983CA9437BE7}"/>
              </a:ext>
            </a:extLst>
          </p:cNvPr>
          <p:cNvCxnSpPr>
            <a:cxnSpLocks/>
          </p:cNvCxnSpPr>
          <p:nvPr/>
        </p:nvCxnSpPr>
        <p:spPr>
          <a:xfrm>
            <a:off x="849541" y="1412985"/>
            <a:ext cx="10492918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010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57;p13">
            <a:extLst>
              <a:ext uri="{FF2B5EF4-FFF2-40B4-BE49-F238E27FC236}">
                <a16:creationId xmlns:a16="http://schemas.microsoft.com/office/drawing/2014/main" id="{427709C3-2DD2-4889-9D04-807999382D92}"/>
              </a:ext>
            </a:extLst>
          </p:cNvPr>
          <p:cNvCxnSpPr>
            <a:cxnSpLocks/>
          </p:cNvCxnSpPr>
          <p:nvPr/>
        </p:nvCxnSpPr>
        <p:spPr>
          <a:xfrm>
            <a:off x="849541" y="1491641"/>
            <a:ext cx="6237059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C8E5C476-3119-43EB-AE93-F6D97BE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259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Pautas Recorrentes do CMSE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A48E4AD-1194-4DE2-0574-6E1DBEB56531}"/>
              </a:ext>
            </a:extLst>
          </p:cNvPr>
          <p:cNvSpPr txBox="1">
            <a:spLocks/>
          </p:cNvSpPr>
          <p:nvPr/>
        </p:nvSpPr>
        <p:spPr>
          <a:xfrm>
            <a:off x="503903" y="2032032"/>
            <a:ext cx="10515600" cy="398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 de forma simples tipo: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AVALIAÇÃO DAS CONDIÇÕES DO ATENDIMENTO ELETROENERGÉTICO DO SISTEMA INTERLIGADO NACIONAL - SIN</a:t>
            </a:r>
          </a:p>
        </p:txBody>
      </p:sp>
    </p:spTree>
    <p:extLst>
      <p:ext uri="{BB962C8B-B14F-4D97-AF65-F5344CB8AC3E}">
        <p14:creationId xmlns:p14="http://schemas.microsoft.com/office/powerpoint/2010/main" val="5683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57;p13">
            <a:extLst>
              <a:ext uri="{FF2B5EF4-FFF2-40B4-BE49-F238E27FC236}">
                <a16:creationId xmlns:a16="http://schemas.microsoft.com/office/drawing/2014/main" id="{427709C3-2DD2-4889-9D04-807999382D92}"/>
              </a:ext>
            </a:extLst>
          </p:cNvPr>
          <p:cNvCxnSpPr>
            <a:cxnSpLocks/>
          </p:cNvCxnSpPr>
          <p:nvPr/>
        </p:nvCxnSpPr>
        <p:spPr>
          <a:xfrm>
            <a:off x="849541" y="1491641"/>
            <a:ext cx="6237059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C8E5C476-3119-43EB-AE93-F6D97BE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259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Pautas Não Recorrentes do CMSE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A48E4AD-1194-4DE2-0574-6E1DBEB56531}"/>
              </a:ext>
            </a:extLst>
          </p:cNvPr>
          <p:cNvSpPr txBox="1">
            <a:spLocks/>
          </p:cNvSpPr>
          <p:nvPr/>
        </p:nvSpPr>
        <p:spPr>
          <a:xfrm>
            <a:off x="503903" y="2032032"/>
            <a:ext cx="10515600" cy="398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Citar de forma simples tipo – Atualização de software e publicação de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ONS e EPE</a:t>
            </a:r>
          </a:p>
        </p:txBody>
      </p:sp>
    </p:spTree>
    <p:extLst>
      <p:ext uri="{BB962C8B-B14F-4D97-AF65-F5344CB8AC3E}">
        <p14:creationId xmlns:p14="http://schemas.microsoft.com/office/powerpoint/2010/main" val="306723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57;p13">
            <a:extLst>
              <a:ext uri="{FF2B5EF4-FFF2-40B4-BE49-F238E27FC236}">
                <a16:creationId xmlns:a16="http://schemas.microsoft.com/office/drawing/2014/main" id="{427709C3-2DD2-4889-9D04-807999382D92}"/>
              </a:ext>
            </a:extLst>
          </p:cNvPr>
          <p:cNvCxnSpPr>
            <a:cxnSpLocks/>
          </p:cNvCxnSpPr>
          <p:nvPr/>
        </p:nvCxnSpPr>
        <p:spPr>
          <a:xfrm>
            <a:off x="849541" y="1491641"/>
            <a:ext cx="6237059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C8E5C476-3119-43EB-AE93-F6D97BE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259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Crise Hídrica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A48E4AD-1194-4DE2-0574-6E1DBEB56531}"/>
              </a:ext>
            </a:extLst>
          </p:cNvPr>
          <p:cNvSpPr txBox="1">
            <a:spLocks/>
          </p:cNvSpPr>
          <p:nvPr/>
        </p:nvSpPr>
        <p:spPr>
          <a:xfrm>
            <a:off x="503903" y="2032032"/>
            <a:ext cx="10515600" cy="398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TÓPICO DA APRESENTAÇÃO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IDEIA: FAZER TIPO UMA LINHA DO TEMPO DE MEDIDAS TOMADAS EM FUNÇÃO DA EAR DOS RESERVATÓRIOS TIPO: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26CBEC-93F7-0522-9B8E-3D4C1D29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2" y="3273552"/>
            <a:ext cx="10742083" cy="4413887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876FB56-2A11-6939-DDF8-6E9F12159DFA}"/>
              </a:ext>
            </a:extLst>
          </p:cNvPr>
          <p:cNvCxnSpPr/>
          <p:nvPr/>
        </p:nvCxnSpPr>
        <p:spPr>
          <a:xfrm flipV="1">
            <a:off x="4398264" y="4224528"/>
            <a:ext cx="0" cy="202996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B3A9AC-DB0B-A753-7D08-07DB929E6E17}"/>
              </a:ext>
            </a:extLst>
          </p:cNvPr>
          <p:cNvSpPr txBox="1"/>
          <p:nvPr/>
        </p:nvSpPr>
        <p:spPr>
          <a:xfrm>
            <a:off x="2953512" y="3246120"/>
            <a:ext cx="313639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Deliberação: Geração térmica fora de ordem de mérito a vontade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FFC9978-2F92-3FFE-B820-A434020759AA}"/>
              </a:ext>
            </a:extLst>
          </p:cNvPr>
          <p:cNvCxnSpPr>
            <a:cxnSpLocks/>
          </p:cNvCxnSpPr>
          <p:nvPr/>
        </p:nvCxnSpPr>
        <p:spPr>
          <a:xfrm>
            <a:off x="2953512" y="4580698"/>
            <a:ext cx="0" cy="202996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F78629-C2E6-AEAD-FDF2-05033BB9FA75}"/>
              </a:ext>
            </a:extLst>
          </p:cNvPr>
          <p:cNvSpPr txBox="1"/>
          <p:nvPr/>
        </p:nvSpPr>
        <p:spPr>
          <a:xfrm>
            <a:off x="1529631" y="6610666"/>
            <a:ext cx="313639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Criação de uma Câmara pra ver a crise hídrica</a:t>
            </a:r>
          </a:p>
        </p:txBody>
      </p:sp>
    </p:spTree>
    <p:extLst>
      <p:ext uri="{BB962C8B-B14F-4D97-AF65-F5344CB8AC3E}">
        <p14:creationId xmlns:p14="http://schemas.microsoft.com/office/powerpoint/2010/main" val="36713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57;p13">
            <a:extLst>
              <a:ext uri="{FF2B5EF4-FFF2-40B4-BE49-F238E27FC236}">
                <a16:creationId xmlns:a16="http://schemas.microsoft.com/office/drawing/2014/main" id="{427709C3-2DD2-4889-9D04-807999382D92}"/>
              </a:ext>
            </a:extLst>
          </p:cNvPr>
          <p:cNvCxnSpPr>
            <a:cxnSpLocks/>
          </p:cNvCxnSpPr>
          <p:nvPr/>
        </p:nvCxnSpPr>
        <p:spPr>
          <a:xfrm>
            <a:off x="849541" y="1491641"/>
            <a:ext cx="6237059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C8E5C476-3119-43EB-AE93-F6D97BE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259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Pandemia de Coronavírus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A48E4AD-1194-4DE2-0574-6E1DBEB56531}"/>
              </a:ext>
            </a:extLst>
          </p:cNvPr>
          <p:cNvSpPr txBox="1">
            <a:spLocks/>
          </p:cNvSpPr>
          <p:nvPr/>
        </p:nvSpPr>
        <p:spPr>
          <a:xfrm>
            <a:off x="503903" y="2032032"/>
            <a:ext cx="10515600" cy="398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pode estar junto com a crise hídrica</a:t>
            </a:r>
          </a:p>
        </p:txBody>
      </p:sp>
    </p:spTree>
    <p:extLst>
      <p:ext uri="{BB962C8B-B14F-4D97-AF65-F5344CB8AC3E}">
        <p14:creationId xmlns:p14="http://schemas.microsoft.com/office/powerpoint/2010/main" val="205980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57;p13">
            <a:extLst>
              <a:ext uri="{FF2B5EF4-FFF2-40B4-BE49-F238E27FC236}">
                <a16:creationId xmlns:a16="http://schemas.microsoft.com/office/drawing/2014/main" id="{427709C3-2DD2-4889-9D04-807999382D92}"/>
              </a:ext>
            </a:extLst>
          </p:cNvPr>
          <p:cNvCxnSpPr>
            <a:cxnSpLocks/>
          </p:cNvCxnSpPr>
          <p:nvPr/>
        </p:nvCxnSpPr>
        <p:spPr>
          <a:xfrm>
            <a:off x="849541" y="1491641"/>
            <a:ext cx="6237059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C8E5C476-3119-43EB-AE93-F6D97BE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4259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Blecaute no Amapá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A48E4AD-1194-4DE2-0574-6E1DBEB56531}"/>
              </a:ext>
            </a:extLst>
          </p:cNvPr>
          <p:cNvSpPr txBox="1">
            <a:spLocks/>
          </p:cNvSpPr>
          <p:nvPr/>
        </p:nvSpPr>
        <p:spPr>
          <a:xfrm>
            <a:off x="503903" y="2032032"/>
            <a:ext cx="10515600" cy="3985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Colocar imagens de manchetes do G1 e falar um pouco sobre o </a:t>
            </a:r>
            <a:r>
              <a:rPr lang="pt-B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acontecimento.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923B5E2-9534-3013-9FA1-DC0389790655}"/>
              </a:ext>
            </a:extLst>
          </p:cNvPr>
          <p:cNvGrpSpPr/>
          <p:nvPr/>
        </p:nvGrpSpPr>
        <p:grpSpPr>
          <a:xfrm>
            <a:off x="6884247" y="-4"/>
            <a:ext cx="5307753" cy="6858003"/>
            <a:chOff x="6884247" y="-1"/>
            <a:chExt cx="5307753" cy="6858003"/>
          </a:xfrm>
        </p:grpSpPr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52CCD650-F54F-3211-9025-DAFC6C5D7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43369"/>
            <a:stretch/>
          </p:blipFill>
          <p:spPr>
            <a:xfrm>
              <a:off x="6884247" y="-1"/>
              <a:ext cx="5307753" cy="6858000"/>
            </a:xfrm>
            <a:prstGeom prst="rect">
              <a:avLst/>
            </a:prstGeom>
          </p:spPr>
        </p:pic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99299C47-D9F1-4852-EC6B-F464845C60D5}"/>
                </a:ext>
              </a:extLst>
            </p:cNvPr>
            <p:cNvSpPr/>
            <p:nvPr/>
          </p:nvSpPr>
          <p:spPr>
            <a:xfrm rot="5400000">
              <a:off x="5884666" y="2614694"/>
              <a:ext cx="6858001" cy="1628616"/>
            </a:xfrm>
            <a:prstGeom prst="triangle">
              <a:avLst>
                <a:gd name="adj" fmla="val 5013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DA60BD-51F0-42B6-88E3-34C119E8120F}"/>
              </a:ext>
            </a:extLst>
          </p:cNvPr>
          <p:cNvSpPr/>
          <p:nvPr/>
        </p:nvSpPr>
        <p:spPr>
          <a:xfrm rot="5400000">
            <a:off x="3455246" y="1813892"/>
            <a:ext cx="6858001" cy="3230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3AE8F47-4982-B057-4ECE-F4B97147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Montserrat" panose="00000500000000000000" pitchFamily="2" charset="0"/>
              </a:rPr>
              <a:t>Slide exemplo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E650FCCE-E1A3-BF27-B41A-9A39B605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66" y="1954111"/>
            <a:ext cx="8387153" cy="4295075"/>
          </a:xfrm>
        </p:spPr>
        <p:txBody>
          <a:bodyPr>
            <a:normAutofit/>
          </a:bodyPr>
          <a:lstStyle/>
          <a:p>
            <a:r>
              <a:rPr lang="pt-BR" dirty="0"/>
              <a:t>o	Projeção do cenário para o futuro e como isso vai impactar o sistema elétrico.</a:t>
            </a:r>
          </a:p>
          <a:p>
            <a:r>
              <a:rPr lang="pt-BR" dirty="0"/>
              <a:t>o	Estudos/debates que vêm sendo realizados sobre o assunto. (ONS sobre o ajuste da proteção das </a:t>
            </a:r>
            <a:r>
              <a:rPr lang="pt-BR" dirty="0" err="1"/>
              <a:t>GDs</a:t>
            </a:r>
            <a:r>
              <a:rPr lang="pt-BR" dirty="0"/>
              <a:t> do SIN)</a:t>
            </a:r>
          </a:p>
        </p:txBody>
      </p:sp>
      <p:cxnSp>
        <p:nvCxnSpPr>
          <p:cNvPr id="8" name="Google Shape;57;p13">
            <a:extLst>
              <a:ext uri="{FF2B5EF4-FFF2-40B4-BE49-F238E27FC236}">
                <a16:creationId xmlns:a16="http://schemas.microsoft.com/office/drawing/2014/main" id="{8C0E182E-A63C-684D-394C-223D815B016D}"/>
              </a:ext>
            </a:extLst>
          </p:cNvPr>
          <p:cNvCxnSpPr>
            <a:cxnSpLocks/>
          </p:cNvCxnSpPr>
          <p:nvPr/>
        </p:nvCxnSpPr>
        <p:spPr>
          <a:xfrm>
            <a:off x="849541" y="1412985"/>
            <a:ext cx="6426330" cy="0"/>
          </a:xfrm>
          <a:prstGeom prst="straightConnector1">
            <a:avLst/>
          </a:prstGeom>
          <a:noFill/>
          <a:ln w="76200" cap="flat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804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205</Words>
  <Application>Microsoft Office PowerPoint</Application>
  <PresentationFormat>Widescreen</PresentationFormat>
  <Paragraphs>30</Paragraphs>
  <Slides>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Montserrat</vt:lpstr>
      <vt:lpstr>Montserrat SemiBold</vt:lpstr>
      <vt:lpstr>Tema do Office</vt:lpstr>
      <vt:lpstr>Comitê de Monitoramento do Setor Elétrico - CMSE</vt:lpstr>
      <vt:lpstr>Sumário</vt:lpstr>
      <vt:lpstr>Introdução ao CMSE</vt:lpstr>
      <vt:lpstr>Pautas Recorrentes do CMSE</vt:lpstr>
      <vt:lpstr>Pautas Não Recorrentes do CMSE</vt:lpstr>
      <vt:lpstr>Crise Hídrica</vt:lpstr>
      <vt:lpstr>Pandemia de Coronavírus</vt:lpstr>
      <vt:lpstr>Blecaute no Amapá</vt:lpstr>
      <vt:lpstr>Slide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Regulação e Fiscalização</dc:title>
  <dc:creator>Gabriel Couto</dc:creator>
  <cp:lastModifiedBy>Gabriel Couto</cp:lastModifiedBy>
  <cp:revision>2</cp:revision>
  <dcterms:created xsi:type="dcterms:W3CDTF">2022-05-29T23:10:17Z</dcterms:created>
  <dcterms:modified xsi:type="dcterms:W3CDTF">2023-04-10T00:32:12Z</dcterms:modified>
</cp:coreProperties>
</file>