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9"/>
  </p:notesMasterIdLst>
  <p:sldIdLst>
    <p:sldId id="266" r:id="rId2"/>
    <p:sldId id="268" r:id="rId3"/>
    <p:sldId id="269" r:id="rId4"/>
    <p:sldId id="265" r:id="rId5"/>
    <p:sldId id="270" r:id="rId6"/>
    <p:sldId id="271" r:id="rId7"/>
    <p:sldId id="274" r:id="rId8"/>
    <p:sldId id="275" r:id="rId9"/>
    <p:sldId id="276" r:id="rId10"/>
    <p:sldId id="277" r:id="rId11"/>
    <p:sldId id="278" r:id="rId12"/>
    <p:sldId id="280" r:id="rId13"/>
    <p:sldId id="279" r:id="rId14"/>
    <p:sldId id="281" r:id="rId15"/>
    <p:sldId id="272" r:id="rId16"/>
    <p:sldId id="273" r:id="rId17"/>
    <p:sldId id="263"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93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B9C774-3FF1-47EF-AF69-8BF05FBA44EA}" v="29" dt="2023-04-10T13:34:24.698"/>
    <p1510:client id="{9585BDE4-5219-4D9B-8990-0C094C2AA3B4}" v="19" dt="2023-04-10T00:31:58.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Couto" userId="f464b536d712b41b" providerId="LiveId" clId="{9585BDE4-5219-4D9B-8990-0C094C2AA3B4}"/>
    <pc:docChg chg="undo custSel addSld modSld">
      <pc:chgData name="Gabriel Couto" userId="f464b536d712b41b" providerId="LiveId" clId="{9585BDE4-5219-4D9B-8990-0C094C2AA3B4}" dt="2023-04-10T00:32:11.331" v="550" actId="20577"/>
      <pc:docMkLst>
        <pc:docMk/>
      </pc:docMkLst>
      <pc:sldChg chg="modSp mod modShow">
        <pc:chgData name="Gabriel Couto" userId="f464b536d712b41b" providerId="LiveId" clId="{9585BDE4-5219-4D9B-8990-0C094C2AA3B4}" dt="2023-04-10T00:27:13.544" v="484" actId="20577"/>
        <pc:sldMkLst>
          <pc:docMk/>
          <pc:sldMk cId="2328041856" sldId="263"/>
        </pc:sldMkLst>
        <pc:spChg chg="mod">
          <ac:chgData name="Gabriel Couto" userId="f464b536d712b41b" providerId="LiveId" clId="{9585BDE4-5219-4D9B-8990-0C094C2AA3B4}" dt="2023-04-10T00:26:53.369" v="454" actId="1076"/>
          <ac:spMkLst>
            <pc:docMk/>
            <pc:sldMk cId="2328041856" sldId="263"/>
            <ac:spMk id="16" creationId="{3FDA60BD-51F0-42B6-88E3-34C119E8120F}"/>
          </ac:spMkLst>
        </pc:spChg>
        <pc:spChg chg="mod">
          <ac:chgData name="Gabriel Couto" userId="f464b536d712b41b" providerId="LiveId" clId="{9585BDE4-5219-4D9B-8990-0C094C2AA3B4}" dt="2023-04-10T00:27:13.544" v="484" actId="20577"/>
          <ac:spMkLst>
            <pc:docMk/>
            <pc:sldMk cId="2328041856" sldId="263"/>
            <ac:spMk id="34" creationId="{23AE8F47-4982-B057-4ECE-F4B9714723CE}"/>
          </ac:spMkLst>
        </pc:spChg>
      </pc:sldChg>
      <pc:sldChg chg="addSp delSp modSp mod">
        <pc:chgData name="Gabriel Couto" userId="f464b536d712b41b" providerId="LiveId" clId="{9585BDE4-5219-4D9B-8990-0C094C2AA3B4}" dt="2023-04-10T00:30:18.743" v="508"/>
        <pc:sldMkLst>
          <pc:docMk/>
          <pc:sldMk cId="56838272" sldId="265"/>
        </pc:sldMkLst>
        <pc:spChg chg="del mod">
          <ac:chgData name="Gabriel Couto" userId="f464b536d712b41b" providerId="LiveId" clId="{9585BDE4-5219-4D9B-8990-0C094C2AA3B4}" dt="2023-04-10T00:26:03.630" v="380" actId="478"/>
          <ac:spMkLst>
            <pc:docMk/>
            <pc:sldMk cId="56838272" sldId="265"/>
            <ac:spMk id="3" creationId="{74499AB7-5500-0F8F-12D8-5CD92CF18599}"/>
          </ac:spMkLst>
        </pc:spChg>
        <pc:spChg chg="add del mod">
          <ac:chgData name="Gabriel Couto" userId="f464b536d712b41b" providerId="LiveId" clId="{9585BDE4-5219-4D9B-8990-0C094C2AA3B4}" dt="2023-04-10T00:26:07.291" v="382" actId="478"/>
          <ac:spMkLst>
            <pc:docMk/>
            <pc:sldMk cId="56838272" sldId="265"/>
            <ac:spMk id="4" creationId="{079F57C5-B4BD-7D06-86E2-A20873E47C13}"/>
          </ac:spMkLst>
        </pc:spChg>
        <pc:spChg chg="add mod">
          <ac:chgData name="Gabriel Couto" userId="f464b536d712b41b" providerId="LiveId" clId="{9585BDE4-5219-4D9B-8990-0C094C2AA3B4}" dt="2023-04-10T00:30:18.743" v="508"/>
          <ac:spMkLst>
            <pc:docMk/>
            <pc:sldMk cId="56838272" sldId="265"/>
            <ac:spMk id="6" creationId="{DA48E4AD-1194-4DE2-0574-6E1DBEB56531}"/>
          </ac:spMkLst>
        </pc:spChg>
        <pc:spChg chg="mod">
          <ac:chgData name="Gabriel Couto" userId="f464b536d712b41b" providerId="LiveId" clId="{9585BDE4-5219-4D9B-8990-0C094C2AA3B4}" dt="2023-04-10T00:25:06.571" v="317"/>
          <ac:spMkLst>
            <pc:docMk/>
            <pc:sldMk cId="56838272" sldId="265"/>
            <ac:spMk id="29" creationId="{C8E5C476-3119-43EB-AE93-F6D97BED116F}"/>
          </ac:spMkLst>
        </pc:spChg>
        <pc:picChg chg="del">
          <ac:chgData name="Gabriel Couto" userId="f464b536d712b41b" providerId="LiveId" clId="{9585BDE4-5219-4D9B-8990-0C094C2AA3B4}" dt="2023-04-10T00:25:10.623" v="318" actId="478"/>
          <ac:picMkLst>
            <pc:docMk/>
            <pc:sldMk cId="56838272" sldId="265"/>
            <ac:picMk id="5" creationId="{47D7A865-0E6A-B1BD-F416-4AF81C85075F}"/>
          </ac:picMkLst>
        </pc:picChg>
        <pc:picChg chg="del">
          <ac:chgData name="Gabriel Couto" userId="f464b536d712b41b" providerId="LiveId" clId="{9585BDE4-5219-4D9B-8990-0C094C2AA3B4}" dt="2023-04-10T00:25:10.905" v="319" actId="478"/>
          <ac:picMkLst>
            <pc:docMk/>
            <pc:sldMk cId="56838272" sldId="265"/>
            <ac:picMk id="7" creationId="{D219BE27-55B7-50ED-8123-8BDD128FEC42}"/>
          </ac:picMkLst>
        </pc:picChg>
      </pc:sldChg>
      <pc:sldChg chg="addSp delSp modSp mod">
        <pc:chgData name="Gabriel Couto" userId="f464b536d712b41b" providerId="LiveId" clId="{9585BDE4-5219-4D9B-8990-0C094C2AA3B4}" dt="2023-04-10T00:29:07.307" v="507" actId="478"/>
        <pc:sldMkLst>
          <pc:docMk/>
          <pc:sldMk cId="4120142082" sldId="266"/>
        </pc:sldMkLst>
        <pc:spChg chg="mod">
          <ac:chgData name="Gabriel Couto" userId="f464b536d712b41b" providerId="LiveId" clId="{9585BDE4-5219-4D9B-8990-0C094C2AA3B4}" dt="2023-04-10T00:27:48.760" v="500" actId="20577"/>
          <ac:spMkLst>
            <pc:docMk/>
            <pc:sldMk cId="4120142082" sldId="266"/>
            <ac:spMk id="2" creationId="{BD413B39-B488-4B0C-A98D-9C2CC476A7C8}"/>
          </ac:spMkLst>
        </pc:spChg>
        <pc:spChg chg="mod">
          <ac:chgData name="Gabriel Couto" userId="f464b536d712b41b" providerId="LiveId" clId="{9585BDE4-5219-4D9B-8990-0C094C2AA3B4}" dt="2023-04-10T00:21:17.246" v="84" actId="20577"/>
          <ac:spMkLst>
            <pc:docMk/>
            <pc:sldMk cId="4120142082" sldId="266"/>
            <ac:spMk id="3" creationId="{C4A5FD8C-2786-44CD-A1DA-3A2EE7D5A61C}"/>
          </ac:spMkLst>
        </pc:spChg>
        <pc:spChg chg="mod">
          <ac:chgData name="Gabriel Couto" userId="f464b536d712b41b" providerId="LiveId" clId="{9585BDE4-5219-4D9B-8990-0C094C2AA3B4}" dt="2023-04-10T00:19:51.170" v="69" actId="20577"/>
          <ac:spMkLst>
            <pc:docMk/>
            <pc:sldMk cId="4120142082" sldId="266"/>
            <ac:spMk id="8" creationId="{7274D293-5C8D-4D35-8D38-2AAE9DC2C209}"/>
          </ac:spMkLst>
        </pc:spChg>
        <pc:picChg chg="add del mod">
          <ac:chgData name="Gabriel Couto" userId="f464b536d712b41b" providerId="LiveId" clId="{9585BDE4-5219-4D9B-8990-0C094C2AA3B4}" dt="2023-04-10T00:29:07.307" v="507" actId="478"/>
          <ac:picMkLst>
            <pc:docMk/>
            <pc:sldMk cId="4120142082" sldId="266"/>
            <ac:picMk id="1026" creationId="{64F94D26-205F-E331-E063-967DA8E826B4}"/>
          </ac:picMkLst>
        </pc:picChg>
      </pc:sldChg>
      <pc:sldChg chg="modSp mod">
        <pc:chgData name="Gabriel Couto" userId="f464b536d712b41b" providerId="LiveId" clId="{9585BDE4-5219-4D9B-8990-0C094C2AA3B4}" dt="2023-04-10T00:23:50.055" v="293" actId="313"/>
        <pc:sldMkLst>
          <pc:docMk/>
          <pc:sldMk cId="2874628143" sldId="268"/>
        </pc:sldMkLst>
        <pc:spChg chg="mod">
          <ac:chgData name="Gabriel Couto" userId="f464b536d712b41b" providerId="LiveId" clId="{9585BDE4-5219-4D9B-8990-0C094C2AA3B4}" dt="2023-04-10T00:23:50.055" v="293" actId="313"/>
          <ac:spMkLst>
            <pc:docMk/>
            <pc:sldMk cId="2874628143" sldId="268"/>
            <ac:spMk id="3" creationId="{C73F977A-0B7B-4C04-95BF-80810EAEAAFC}"/>
          </ac:spMkLst>
        </pc:spChg>
      </pc:sldChg>
      <pc:sldChg chg="modSp mod">
        <pc:chgData name="Gabriel Couto" userId="f464b536d712b41b" providerId="LiveId" clId="{9585BDE4-5219-4D9B-8990-0C094C2AA3B4}" dt="2023-04-10T00:25:55.869" v="379" actId="20577"/>
        <pc:sldMkLst>
          <pc:docMk/>
          <pc:sldMk cId="2150100757" sldId="269"/>
        </pc:sldMkLst>
        <pc:spChg chg="mod">
          <ac:chgData name="Gabriel Couto" userId="f464b536d712b41b" providerId="LiveId" clId="{9585BDE4-5219-4D9B-8990-0C094C2AA3B4}" dt="2023-04-10T00:21:29.917" v="93" actId="20577"/>
          <ac:spMkLst>
            <pc:docMk/>
            <pc:sldMk cId="2150100757" sldId="269"/>
            <ac:spMk id="2" creationId="{347A1876-CC88-40B9-9005-E603609A61BB}"/>
          </ac:spMkLst>
        </pc:spChg>
        <pc:spChg chg="mod">
          <ac:chgData name="Gabriel Couto" userId="f464b536d712b41b" providerId="LiveId" clId="{9585BDE4-5219-4D9B-8990-0C094C2AA3B4}" dt="2023-04-10T00:25:55.869" v="379" actId="20577"/>
          <ac:spMkLst>
            <pc:docMk/>
            <pc:sldMk cId="2150100757" sldId="269"/>
            <ac:spMk id="3" creationId="{C73F977A-0B7B-4C04-95BF-80810EAEAAFC}"/>
          </ac:spMkLst>
        </pc:spChg>
      </pc:sldChg>
      <pc:sldChg chg="modSp add mod setBg">
        <pc:chgData name="Gabriel Couto" userId="f464b536d712b41b" providerId="LiveId" clId="{9585BDE4-5219-4D9B-8990-0C094C2AA3B4}" dt="2023-04-10T00:30:29.315" v="509"/>
        <pc:sldMkLst>
          <pc:docMk/>
          <pc:sldMk cId="3067231265" sldId="270"/>
        </pc:sldMkLst>
        <pc:spChg chg="mod">
          <ac:chgData name="Gabriel Couto" userId="f464b536d712b41b" providerId="LiveId" clId="{9585BDE4-5219-4D9B-8990-0C094C2AA3B4}" dt="2023-04-10T00:30:29.315" v="509"/>
          <ac:spMkLst>
            <pc:docMk/>
            <pc:sldMk cId="3067231265" sldId="270"/>
            <ac:spMk id="6" creationId="{DA48E4AD-1194-4DE2-0574-6E1DBEB56531}"/>
          </ac:spMkLst>
        </pc:spChg>
        <pc:spChg chg="mod">
          <ac:chgData name="Gabriel Couto" userId="f464b536d712b41b" providerId="LiveId" clId="{9585BDE4-5219-4D9B-8990-0C094C2AA3B4}" dt="2023-04-10T00:26:13.243" v="387" actId="20577"/>
          <ac:spMkLst>
            <pc:docMk/>
            <pc:sldMk cId="3067231265" sldId="270"/>
            <ac:spMk id="29" creationId="{C8E5C476-3119-43EB-AE93-F6D97BED116F}"/>
          </ac:spMkLst>
        </pc:spChg>
      </pc:sldChg>
      <pc:sldChg chg="addSp modSp add mod">
        <pc:chgData name="Gabriel Couto" userId="f464b536d712b41b" providerId="LiveId" clId="{9585BDE4-5219-4D9B-8990-0C094C2AA3B4}" dt="2023-04-10T00:30:54.456" v="512" actId="1076"/>
        <pc:sldMkLst>
          <pc:docMk/>
          <pc:sldMk cId="3671318079" sldId="271"/>
        </pc:sldMkLst>
        <pc:spChg chg="add mod">
          <ac:chgData name="Gabriel Couto" userId="f464b536d712b41b" providerId="LiveId" clId="{9585BDE4-5219-4D9B-8990-0C094C2AA3B4}" dt="2023-04-10T00:30:54.456" v="512" actId="1076"/>
          <ac:spMkLst>
            <pc:docMk/>
            <pc:sldMk cId="3671318079" sldId="271"/>
            <ac:spMk id="4" creationId="{63B3A9AC-DB0B-A753-7D08-07DB929E6E17}"/>
          </ac:spMkLst>
        </pc:spChg>
        <pc:spChg chg="mod">
          <ac:chgData name="Gabriel Couto" userId="f464b536d712b41b" providerId="LiveId" clId="{9585BDE4-5219-4D9B-8990-0C094C2AA3B4}" dt="2023-04-10T00:30:40.632" v="510"/>
          <ac:spMkLst>
            <pc:docMk/>
            <pc:sldMk cId="3671318079" sldId="271"/>
            <ac:spMk id="6" creationId="{DA48E4AD-1194-4DE2-0574-6E1DBEB56531}"/>
          </ac:spMkLst>
        </pc:spChg>
        <pc:spChg chg="add mod">
          <ac:chgData name="Gabriel Couto" userId="f464b536d712b41b" providerId="LiveId" clId="{9585BDE4-5219-4D9B-8990-0C094C2AA3B4}" dt="2023-04-10T00:30:54.456" v="512" actId="1076"/>
          <ac:spMkLst>
            <pc:docMk/>
            <pc:sldMk cId="3671318079" sldId="271"/>
            <ac:spMk id="7" creationId="{50F78629-C2E6-AEAD-FDF2-05033BB9FA75}"/>
          </ac:spMkLst>
        </pc:spChg>
        <pc:spChg chg="mod">
          <ac:chgData name="Gabriel Couto" userId="f464b536d712b41b" providerId="LiveId" clId="{9585BDE4-5219-4D9B-8990-0C094C2AA3B4}" dt="2023-04-10T00:26:26.687" v="402" actId="20577"/>
          <ac:spMkLst>
            <pc:docMk/>
            <pc:sldMk cId="3671318079" sldId="271"/>
            <ac:spMk id="29" creationId="{C8E5C476-3119-43EB-AE93-F6D97BED116F}"/>
          </ac:spMkLst>
        </pc:spChg>
        <pc:picChg chg="add mod">
          <ac:chgData name="Gabriel Couto" userId="f464b536d712b41b" providerId="LiveId" clId="{9585BDE4-5219-4D9B-8990-0C094C2AA3B4}" dt="2023-04-10T00:30:54.456" v="512" actId="1076"/>
          <ac:picMkLst>
            <pc:docMk/>
            <pc:sldMk cId="3671318079" sldId="271"/>
            <ac:picMk id="2" creationId="{4426CBEC-93F7-0522-9B8E-3D4C1D29DA70}"/>
          </ac:picMkLst>
        </pc:picChg>
        <pc:cxnChg chg="add mod">
          <ac:chgData name="Gabriel Couto" userId="f464b536d712b41b" providerId="LiveId" clId="{9585BDE4-5219-4D9B-8990-0C094C2AA3B4}" dt="2023-04-10T00:30:54.456" v="512" actId="1076"/>
          <ac:cxnSpMkLst>
            <pc:docMk/>
            <pc:sldMk cId="3671318079" sldId="271"/>
            <ac:cxnSpMk id="3" creationId="{F876FB56-2A11-6939-DDF8-6E9F12159DFA}"/>
          </ac:cxnSpMkLst>
        </pc:cxnChg>
        <pc:cxnChg chg="add mod">
          <ac:chgData name="Gabriel Couto" userId="f464b536d712b41b" providerId="LiveId" clId="{9585BDE4-5219-4D9B-8990-0C094C2AA3B4}" dt="2023-04-10T00:30:54.456" v="512" actId="1076"/>
          <ac:cxnSpMkLst>
            <pc:docMk/>
            <pc:sldMk cId="3671318079" sldId="271"/>
            <ac:cxnSpMk id="5" creationId="{9FFC9978-2F92-3FFE-B820-A434020759AA}"/>
          </ac:cxnSpMkLst>
        </pc:cxnChg>
      </pc:sldChg>
      <pc:sldChg chg="modSp add mod">
        <pc:chgData name="Gabriel Couto" userId="f464b536d712b41b" providerId="LiveId" clId="{9585BDE4-5219-4D9B-8990-0C094C2AA3B4}" dt="2023-04-10T00:31:36.069" v="529" actId="20577"/>
        <pc:sldMkLst>
          <pc:docMk/>
          <pc:sldMk cId="2059803689" sldId="272"/>
        </pc:sldMkLst>
        <pc:spChg chg="mod">
          <ac:chgData name="Gabriel Couto" userId="f464b536d712b41b" providerId="LiveId" clId="{9585BDE4-5219-4D9B-8990-0C094C2AA3B4}" dt="2023-04-10T00:31:36.069" v="529" actId="20577"/>
          <ac:spMkLst>
            <pc:docMk/>
            <pc:sldMk cId="2059803689" sldId="272"/>
            <ac:spMk id="6" creationId="{DA48E4AD-1194-4DE2-0574-6E1DBEB56531}"/>
          </ac:spMkLst>
        </pc:spChg>
        <pc:spChg chg="mod">
          <ac:chgData name="Gabriel Couto" userId="f464b536d712b41b" providerId="LiveId" clId="{9585BDE4-5219-4D9B-8990-0C094C2AA3B4}" dt="2023-04-10T00:26:37.516" v="435" actId="20577"/>
          <ac:spMkLst>
            <pc:docMk/>
            <pc:sldMk cId="2059803689" sldId="272"/>
            <ac:spMk id="29" creationId="{C8E5C476-3119-43EB-AE93-F6D97BED116F}"/>
          </ac:spMkLst>
        </pc:spChg>
      </pc:sldChg>
      <pc:sldChg chg="modSp add mod">
        <pc:chgData name="Gabriel Couto" userId="f464b536d712b41b" providerId="LiveId" clId="{9585BDE4-5219-4D9B-8990-0C094C2AA3B4}" dt="2023-04-10T00:32:11.331" v="550" actId="20577"/>
        <pc:sldMkLst>
          <pc:docMk/>
          <pc:sldMk cId="75184009" sldId="273"/>
        </pc:sldMkLst>
        <pc:spChg chg="mod">
          <ac:chgData name="Gabriel Couto" userId="f464b536d712b41b" providerId="LiveId" clId="{9585BDE4-5219-4D9B-8990-0C094C2AA3B4}" dt="2023-04-10T00:32:11.331" v="550" actId="20577"/>
          <ac:spMkLst>
            <pc:docMk/>
            <pc:sldMk cId="75184009" sldId="273"/>
            <ac:spMk id="6" creationId="{DA48E4AD-1194-4DE2-0574-6E1DBEB56531}"/>
          </ac:spMkLst>
        </pc:spChg>
        <pc:spChg chg="mod">
          <ac:chgData name="Gabriel Couto" userId="f464b536d712b41b" providerId="LiveId" clId="{9585BDE4-5219-4D9B-8990-0C094C2AA3B4}" dt="2023-04-10T00:26:48.308" v="453" actId="20577"/>
          <ac:spMkLst>
            <pc:docMk/>
            <pc:sldMk cId="75184009" sldId="273"/>
            <ac:spMk id="29" creationId="{C8E5C476-3119-43EB-AE93-F6D97BED116F}"/>
          </ac:spMkLst>
        </pc:spChg>
      </pc:sldChg>
    </pc:docChg>
  </pc:docChgLst>
  <pc:docChgLst>
    <pc:chgData name="Gabriel Couto" userId="f464b536d712b41b" providerId="LiveId" clId="{F1F7DA0A-89BB-40C3-AB15-C6329CE2934E}"/>
    <pc:docChg chg="undo redo custSel addSld modSld">
      <pc:chgData name="Gabriel Couto" userId="f464b536d712b41b" providerId="LiveId" clId="{F1F7DA0A-89BB-40C3-AB15-C6329CE2934E}" dt="2022-05-30T19:32:31.616" v="201" actId="20577"/>
      <pc:docMkLst>
        <pc:docMk/>
      </pc:docMkLst>
      <pc:sldChg chg="modSp mod">
        <pc:chgData name="Gabriel Couto" userId="f464b536d712b41b" providerId="LiveId" clId="{F1F7DA0A-89BB-40C3-AB15-C6329CE2934E}" dt="2022-05-30T19:07:56.956" v="26" actId="1076"/>
        <pc:sldMkLst>
          <pc:docMk/>
          <pc:sldMk cId="2102812561" sldId="257"/>
        </pc:sldMkLst>
        <pc:spChg chg="mod">
          <ac:chgData name="Gabriel Couto" userId="f464b536d712b41b" providerId="LiveId" clId="{F1F7DA0A-89BB-40C3-AB15-C6329CE2934E}" dt="2022-05-30T19:07:42.773" v="22" actId="27636"/>
          <ac:spMkLst>
            <pc:docMk/>
            <pc:sldMk cId="2102812561" sldId="257"/>
            <ac:spMk id="3" creationId="{ADD0B429-A90E-88AB-EED3-2CBCC8CE2349}"/>
          </ac:spMkLst>
        </pc:spChg>
        <pc:spChg chg="mod">
          <ac:chgData name="Gabriel Couto" userId="f464b536d712b41b" providerId="LiveId" clId="{F1F7DA0A-89BB-40C3-AB15-C6329CE2934E}" dt="2022-05-30T19:07:56.956" v="26" actId="1076"/>
          <ac:spMkLst>
            <pc:docMk/>
            <pc:sldMk cId="2102812561" sldId="257"/>
            <ac:spMk id="45" creationId="{6BAB2B41-23E1-EC63-AFAE-C8E99CCF90EE}"/>
          </ac:spMkLst>
        </pc:spChg>
        <pc:grpChg chg="mod">
          <ac:chgData name="Gabriel Couto" userId="f464b536d712b41b" providerId="LiveId" clId="{F1F7DA0A-89BB-40C3-AB15-C6329CE2934E}" dt="2022-05-30T19:07:56.956" v="26" actId="1076"/>
          <ac:grpSpMkLst>
            <pc:docMk/>
            <pc:sldMk cId="2102812561" sldId="257"/>
            <ac:grpSpMk id="43" creationId="{66CCD897-37EA-D372-A99A-18AA90752564}"/>
          </ac:grpSpMkLst>
        </pc:grpChg>
        <pc:picChg chg="mod">
          <ac:chgData name="Gabriel Couto" userId="f464b536d712b41b" providerId="LiveId" clId="{F1F7DA0A-89BB-40C3-AB15-C6329CE2934E}" dt="2022-05-30T19:07:56.956" v="26" actId="1076"/>
          <ac:picMkLst>
            <pc:docMk/>
            <pc:sldMk cId="2102812561" sldId="257"/>
            <ac:picMk id="44" creationId="{A583F4ED-D434-65A4-0FE5-2DA91AE6BDBE}"/>
          </ac:picMkLst>
        </pc:picChg>
      </pc:sldChg>
      <pc:sldChg chg="modSp mod">
        <pc:chgData name="Gabriel Couto" userId="f464b536d712b41b" providerId="LiveId" clId="{F1F7DA0A-89BB-40C3-AB15-C6329CE2934E}" dt="2022-05-30T19:08:44.332" v="39" actId="1076"/>
        <pc:sldMkLst>
          <pc:docMk/>
          <pc:sldMk cId="4013267680" sldId="258"/>
        </pc:sldMkLst>
        <pc:spChg chg="mod">
          <ac:chgData name="Gabriel Couto" userId="f464b536d712b41b" providerId="LiveId" clId="{F1F7DA0A-89BB-40C3-AB15-C6329CE2934E}" dt="2022-05-30T19:08:40.220" v="38" actId="14100"/>
          <ac:spMkLst>
            <pc:docMk/>
            <pc:sldMk cId="4013267680" sldId="258"/>
            <ac:spMk id="3" creationId="{ADD0B429-A90E-88AB-EED3-2CBCC8CE2349}"/>
          </ac:spMkLst>
        </pc:spChg>
        <pc:grpChg chg="mod">
          <ac:chgData name="Gabriel Couto" userId="f464b536d712b41b" providerId="LiveId" clId="{F1F7DA0A-89BB-40C3-AB15-C6329CE2934E}" dt="2022-05-30T19:08:44.332" v="39" actId="1076"/>
          <ac:grpSpMkLst>
            <pc:docMk/>
            <pc:sldMk cId="4013267680" sldId="258"/>
            <ac:grpSpMk id="12" creationId="{A29AEF02-DDB9-EB54-F04A-B37D52CBDDE0}"/>
          </ac:grpSpMkLst>
        </pc:grpChg>
      </pc:sldChg>
      <pc:sldChg chg="modSp mod">
        <pc:chgData name="Gabriel Couto" userId="f464b536d712b41b" providerId="LiveId" clId="{F1F7DA0A-89BB-40C3-AB15-C6329CE2934E}" dt="2022-05-30T19:15:13.508" v="165" actId="1076"/>
        <pc:sldMkLst>
          <pc:docMk/>
          <pc:sldMk cId="1535373086" sldId="259"/>
        </pc:sldMkLst>
        <pc:spChg chg="mod">
          <ac:chgData name="Gabriel Couto" userId="f464b536d712b41b" providerId="LiveId" clId="{F1F7DA0A-89BB-40C3-AB15-C6329CE2934E}" dt="2022-05-30T19:10:22.500" v="66" actId="14100"/>
          <ac:spMkLst>
            <pc:docMk/>
            <pc:sldMk cId="1535373086" sldId="259"/>
            <ac:spMk id="3" creationId="{ADD0B429-A90E-88AB-EED3-2CBCC8CE2349}"/>
          </ac:spMkLst>
        </pc:spChg>
        <pc:grpChg chg="mod">
          <ac:chgData name="Gabriel Couto" userId="f464b536d712b41b" providerId="LiveId" clId="{F1F7DA0A-89BB-40C3-AB15-C6329CE2934E}" dt="2022-05-30T19:15:13.508" v="165" actId="1076"/>
          <ac:grpSpMkLst>
            <pc:docMk/>
            <pc:sldMk cId="1535373086" sldId="259"/>
            <ac:grpSpMk id="6" creationId="{0FB39EFC-4CA4-DDD4-2E72-F0EF8579A571}"/>
          </ac:grpSpMkLst>
        </pc:grpChg>
        <pc:picChg chg="mod">
          <ac:chgData name="Gabriel Couto" userId="f464b536d712b41b" providerId="LiveId" clId="{F1F7DA0A-89BB-40C3-AB15-C6329CE2934E}" dt="2022-05-30T19:15:02.931" v="162" actId="1038"/>
          <ac:picMkLst>
            <pc:docMk/>
            <pc:sldMk cId="1535373086" sldId="259"/>
            <ac:picMk id="4" creationId="{0C4CF4D5-255D-9B65-37E6-76F0E885C7B4}"/>
          </ac:picMkLst>
        </pc:picChg>
      </pc:sldChg>
      <pc:sldChg chg="addSp modSp mod">
        <pc:chgData name="Gabriel Couto" userId="f464b536d712b41b" providerId="LiveId" clId="{F1F7DA0A-89BB-40C3-AB15-C6329CE2934E}" dt="2022-05-30T19:13:34.790" v="110" actId="255"/>
        <pc:sldMkLst>
          <pc:docMk/>
          <pc:sldMk cId="2328041856" sldId="263"/>
        </pc:sldMkLst>
        <pc:spChg chg="mod">
          <ac:chgData name="Gabriel Couto" userId="f464b536d712b41b" providerId="LiveId" clId="{F1F7DA0A-89BB-40C3-AB15-C6329CE2934E}" dt="2022-05-30T19:13:00.940" v="106" actId="1076"/>
          <ac:spMkLst>
            <pc:docMk/>
            <pc:sldMk cId="2328041856" sldId="263"/>
            <ac:spMk id="33" creationId="{E650FCCE-E1A3-BF27-B41A-9A39B605F516}"/>
          </ac:spMkLst>
        </pc:spChg>
        <pc:spChg chg="mod">
          <ac:chgData name="Gabriel Couto" userId="f464b536d712b41b" providerId="LiveId" clId="{F1F7DA0A-89BB-40C3-AB15-C6329CE2934E}" dt="2022-05-30T19:13:34.790" v="110" actId="255"/>
          <ac:spMkLst>
            <pc:docMk/>
            <pc:sldMk cId="2328041856" sldId="263"/>
            <ac:spMk id="34" creationId="{23AE8F47-4982-B057-4ECE-F4B9714723CE}"/>
          </ac:spMkLst>
        </pc:spChg>
        <pc:cxnChg chg="add mod">
          <ac:chgData name="Gabriel Couto" userId="f464b536d712b41b" providerId="LiveId" clId="{F1F7DA0A-89BB-40C3-AB15-C6329CE2934E}" dt="2022-05-30T19:13:04.923" v="107"/>
          <ac:cxnSpMkLst>
            <pc:docMk/>
            <pc:sldMk cId="2328041856" sldId="263"/>
            <ac:cxnSpMk id="8" creationId="{8C0E182E-A63C-684D-394C-223D815B016D}"/>
          </ac:cxnSpMkLst>
        </pc:cxnChg>
      </pc:sldChg>
      <pc:sldChg chg="addSp modSp mod">
        <pc:chgData name="Gabriel Couto" userId="f464b536d712b41b" providerId="LiveId" clId="{F1F7DA0A-89BB-40C3-AB15-C6329CE2934E}" dt="2022-05-30T19:13:51.722" v="113" actId="108"/>
        <pc:sldMkLst>
          <pc:docMk/>
          <pc:sldMk cId="4053115720" sldId="264"/>
        </pc:sldMkLst>
        <pc:spChg chg="mod">
          <ac:chgData name="Gabriel Couto" userId="f464b536d712b41b" providerId="LiveId" clId="{F1F7DA0A-89BB-40C3-AB15-C6329CE2934E}" dt="2022-05-30T19:13:51.722" v="113" actId="108"/>
          <ac:spMkLst>
            <pc:docMk/>
            <pc:sldMk cId="4053115720" sldId="264"/>
            <ac:spMk id="33" creationId="{BA019247-3157-E01B-684F-0A65674AF0E0}"/>
          </ac:spMkLst>
        </pc:spChg>
        <pc:spChg chg="mod">
          <ac:chgData name="Gabriel Couto" userId="f464b536d712b41b" providerId="LiveId" clId="{F1F7DA0A-89BB-40C3-AB15-C6329CE2934E}" dt="2022-05-30T19:11:40.096" v="98"/>
          <ac:spMkLst>
            <pc:docMk/>
            <pc:sldMk cId="4053115720" sldId="264"/>
            <ac:spMk id="34" creationId="{05F43209-5ED5-EDC2-2D0E-86A7C06E51AA}"/>
          </ac:spMkLst>
        </pc:spChg>
        <pc:cxnChg chg="add mod">
          <ac:chgData name="Gabriel Couto" userId="f464b536d712b41b" providerId="LiveId" clId="{F1F7DA0A-89BB-40C3-AB15-C6329CE2934E}" dt="2022-05-30T19:13:42.099" v="111"/>
          <ac:cxnSpMkLst>
            <pc:docMk/>
            <pc:sldMk cId="4053115720" sldId="264"/>
            <ac:cxnSpMk id="8" creationId="{0F351DDF-40E0-5368-0BBD-A6195EB4CD54}"/>
          </ac:cxnSpMkLst>
        </pc:cxnChg>
      </pc:sldChg>
      <pc:sldChg chg="modSp mod">
        <pc:chgData name="Gabriel Couto" userId="f464b536d712b41b" providerId="LiveId" clId="{F1F7DA0A-89BB-40C3-AB15-C6329CE2934E}" dt="2022-05-30T19:14:13.856" v="115" actId="2711"/>
        <pc:sldMkLst>
          <pc:docMk/>
          <pc:sldMk cId="56838272" sldId="265"/>
        </pc:sldMkLst>
        <pc:spChg chg="mod">
          <ac:chgData name="Gabriel Couto" userId="f464b536d712b41b" providerId="LiveId" clId="{F1F7DA0A-89BB-40C3-AB15-C6329CE2934E}" dt="2022-05-30T19:14:13.856" v="115" actId="2711"/>
          <ac:spMkLst>
            <pc:docMk/>
            <pc:sldMk cId="56838272" sldId="265"/>
            <ac:spMk id="40" creationId="{DF12BC93-ED90-BB8D-221C-6113BCFB3874}"/>
          </ac:spMkLst>
        </pc:spChg>
      </pc:sldChg>
      <pc:sldChg chg="modSp mod">
        <pc:chgData name="Gabriel Couto" userId="f464b536d712b41b" providerId="LiveId" clId="{F1F7DA0A-89BB-40C3-AB15-C6329CE2934E}" dt="2022-05-30T19:15:08.703" v="164" actId="255"/>
        <pc:sldMkLst>
          <pc:docMk/>
          <pc:sldMk cId="2150100757" sldId="269"/>
        </pc:sldMkLst>
        <pc:spChg chg="mod">
          <ac:chgData name="Gabriel Couto" userId="f464b536d712b41b" providerId="LiveId" clId="{F1F7DA0A-89BB-40C3-AB15-C6329CE2934E}" dt="2022-05-30T19:15:08.703" v="164" actId="255"/>
          <ac:spMkLst>
            <pc:docMk/>
            <pc:sldMk cId="2150100757" sldId="269"/>
            <ac:spMk id="3" creationId="{C73F977A-0B7B-4C04-95BF-80810EAEAAFC}"/>
          </ac:spMkLst>
        </pc:spChg>
      </pc:sldChg>
      <pc:sldChg chg="modSp mod">
        <pc:chgData name="Gabriel Couto" userId="f464b536d712b41b" providerId="LiveId" clId="{F1F7DA0A-89BB-40C3-AB15-C6329CE2934E}" dt="2022-05-30T19:14:33.010" v="131" actId="1035"/>
        <pc:sldMkLst>
          <pc:docMk/>
          <pc:sldMk cId="1409756284" sldId="270"/>
        </pc:sldMkLst>
        <pc:spChg chg="mod">
          <ac:chgData name="Gabriel Couto" userId="f464b536d712b41b" providerId="LiveId" clId="{F1F7DA0A-89BB-40C3-AB15-C6329CE2934E}" dt="2022-05-30T19:14:33.010" v="131" actId="1035"/>
          <ac:spMkLst>
            <pc:docMk/>
            <pc:sldMk cId="1409756284" sldId="270"/>
            <ac:spMk id="3" creationId="{C73F977A-0B7B-4C04-95BF-80810EAEAAFC}"/>
          </ac:spMkLst>
        </pc:spChg>
      </pc:sldChg>
      <pc:sldChg chg="modSp mod">
        <pc:chgData name="Gabriel Couto" userId="f464b536d712b41b" providerId="LiveId" clId="{F1F7DA0A-89BB-40C3-AB15-C6329CE2934E}" dt="2022-05-30T19:32:31.616" v="201" actId="20577"/>
        <pc:sldMkLst>
          <pc:docMk/>
          <pc:sldMk cId="1550686075" sldId="271"/>
        </pc:sldMkLst>
        <pc:spChg chg="mod">
          <ac:chgData name="Gabriel Couto" userId="f464b536d712b41b" providerId="LiveId" clId="{F1F7DA0A-89BB-40C3-AB15-C6329CE2934E}" dt="2022-05-30T19:32:31.616" v="201" actId="20577"/>
          <ac:spMkLst>
            <pc:docMk/>
            <pc:sldMk cId="1550686075" sldId="271"/>
            <ac:spMk id="3" creationId="{C73F977A-0B7B-4C04-95BF-80810EAEAAFC}"/>
          </ac:spMkLst>
        </pc:spChg>
      </pc:sldChg>
      <pc:sldChg chg="modSp add mod setBg">
        <pc:chgData name="Gabriel Couto" userId="f464b536d712b41b" providerId="LiveId" clId="{F1F7DA0A-89BB-40C3-AB15-C6329CE2934E}" dt="2022-05-30T19:09:04.898" v="45" actId="27636"/>
        <pc:sldMkLst>
          <pc:docMk/>
          <pc:sldMk cId="622255100" sldId="272"/>
        </pc:sldMkLst>
        <pc:spChg chg="mod">
          <ac:chgData name="Gabriel Couto" userId="f464b536d712b41b" providerId="LiveId" clId="{F1F7DA0A-89BB-40C3-AB15-C6329CE2934E}" dt="2022-05-30T19:09:04.898" v="45" actId="27636"/>
          <ac:spMkLst>
            <pc:docMk/>
            <pc:sldMk cId="622255100" sldId="272"/>
            <ac:spMk id="3" creationId="{ADD0B429-A90E-88AB-EED3-2CBCC8CE2349}"/>
          </ac:spMkLst>
        </pc:spChg>
      </pc:sldChg>
      <pc:sldChg chg="addSp delSp modSp add mod setBg">
        <pc:chgData name="Gabriel Couto" userId="f464b536d712b41b" providerId="LiveId" clId="{F1F7DA0A-89BB-40C3-AB15-C6329CE2934E}" dt="2022-05-30T19:09:42.221" v="59" actId="313"/>
        <pc:sldMkLst>
          <pc:docMk/>
          <pc:sldMk cId="2470946340" sldId="273"/>
        </pc:sldMkLst>
        <pc:spChg chg="add del mod">
          <ac:chgData name="Gabriel Couto" userId="f464b536d712b41b" providerId="LiveId" clId="{F1F7DA0A-89BB-40C3-AB15-C6329CE2934E}" dt="2022-05-30T19:09:42.221" v="59" actId="313"/>
          <ac:spMkLst>
            <pc:docMk/>
            <pc:sldMk cId="2470946340" sldId="273"/>
            <ac:spMk id="3" creationId="{ADD0B429-A90E-88AB-EED3-2CBCC8CE2349}"/>
          </ac:spMkLst>
        </pc:spChg>
        <pc:spChg chg="add del mod">
          <ac:chgData name="Gabriel Couto" userId="f464b536d712b41b" providerId="LiveId" clId="{F1F7DA0A-89BB-40C3-AB15-C6329CE2934E}" dt="2022-05-30T19:09:14.493" v="48" actId="478"/>
          <ac:spMkLst>
            <pc:docMk/>
            <pc:sldMk cId="2470946340" sldId="273"/>
            <ac:spMk id="4" creationId="{042C7A55-2120-A0DA-78AB-7F6D9F2CD57A}"/>
          </ac:spMkLst>
        </pc:spChg>
      </pc:sldChg>
      <pc:sldChg chg="addSp delSp modSp add mod setBg">
        <pc:chgData name="Gabriel Couto" userId="f464b536d712b41b" providerId="LiveId" clId="{F1F7DA0A-89BB-40C3-AB15-C6329CE2934E}" dt="2022-05-30T19:12:53.236" v="105" actId="14100"/>
        <pc:sldMkLst>
          <pc:docMk/>
          <pc:sldMk cId="4284491591" sldId="274"/>
        </pc:sldMkLst>
        <pc:spChg chg="del">
          <ac:chgData name="Gabriel Couto" userId="f464b536d712b41b" providerId="LiveId" clId="{F1F7DA0A-89BB-40C3-AB15-C6329CE2934E}" dt="2022-05-30T19:10:47.496" v="71" actId="478"/>
          <ac:spMkLst>
            <pc:docMk/>
            <pc:sldMk cId="4284491591" sldId="274"/>
            <ac:spMk id="3" creationId="{ADD0B429-A90E-88AB-EED3-2CBCC8CE2349}"/>
          </ac:spMkLst>
        </pc:spChg>
        <pc:spChg chg="add del mod">
          <ac:chgData name="Gabriel Couto" userId="f464b536d712b41b" providerId="LiveId" clId="{F1F7DA0A-89BB-40C3-AB15-C6329CE2934E}" dt="2022-05-30T19:10:49.678" v="72" actId="478"/>
          <ac:spMkLst>
            <pc:docMk/>
            <pc:sldMk cId="4284491591" sldId="274"/>
            <ac:spMk id="5" creationId="{F03A7C36-2060-4B43-F342-006338D46A2E}"/>
          </ac:spMkLst>
        </pc:spChg>
        <pc:spChg chg="mod">
          <ac:chgData name="Gabriel Couto" userId="f464b536d712b41b" providerId="LiveId" clId="{F1F7DA0A-89BB-40C3-AB15-C6329CE2934E}" dt="2022-05-30T19:11:09.758" v="95" actId="20577"/>
          <ac:spMkLst>
            <pc:docMk/>
            <pc:sldMk cId="4284491591" sldId="274"/>
            <ac:spMk id="18" creationId="{04BB117E-5012-4CE3-834B-6CFFC7883F4C}"/>
          </ac:spMkLst>
        </pc:spChg>
        <pc:grpChg chg="del mod">
          <ac:chgData name="Gabriel Couto" userId="f464b536d712b41b" providerId="LiveId" clId="{F1F7DA0A-89BB-40C3-AB15-C6329CE2934E}" dt="2022-05-30T19:10:41.509" v="69" actId="478"/>
          <ac:grpSpMkLst>
            <pc:docMk/>
            <pc:sldMk cId="4284491591" sldId="274"/>
            <ac:grpSpMk id="6" creationId="{0FB39EFC-4CA4-DDD4-2E72-F0EF8579A571}"/>
          </ac:grpSpMkLst>
        </pc:grpChg>
        <pc:picChg chg="add mod">
          <ac:chgData name="Gabriel Couto" userId="f464b536d712b41b" providerId="LiveId" clId="{F1F7DA0A-89BB-40C3-AB15-C6329CE2934E}" dt="2022-05-30T19:10:53.469" v="73" actId="1076"/>
          <ac:picMkLst>
            <pc:docMk/>
            <pc:sldMk cId="4284491591" sldId="274"/>
            <ac:picMk id="8" creationId="{A9E58ABA-C3DE-7FE0-EA6A-6D9916D96C08}"/>
          </ac:picMkLst>
        </pc:picChg>
        <pc:picChg chg="add mod">
          <ac:chgData name="Gabriel Couto" userId="f464b536d712b41b" providerId="LiveId" clId="{F1F7DA0A-89BB-40C3-AB15-C6329CE2934E}" dt="2022-05-30T19:10:53.469" v="73" actId="1076"/>
          <ac:picMkLst>
            <pc:docMk/>
            <pc:sldMk cId="4284491591" sldId="274"/>
            <ac:picMk id="9" creationId="{253B9C4B-EE43-E209-7D06-490EC25673D1}"/>
          </ac:picMkLst>
        </pc:picChg>
        <pc:cxnChg chg="mod">
          <ac:chgData name="Gabriel Couto" userId="f464b536d712b41b" providerId="LiveId" clId="{F1F7DA0A-89BB-40C3-AB15-C6329CE2934E}" dt="2022-05-30T19:12:53.236" v="105" actId="14100"/>
          <ac:cxnSpMkLst>
            <pc:docMk/>
            <pc:sldMk cId="4284491591" sldId="274"/>
            <ac:cxnSpMk id="20" creationId="{50596951-22F5-4405-8D7A-B33E2E673FA9}"/>
          </ac:cxnSpMkLst>
        </pc:cxnChg>
      </pc:sldChg>
      <pc:sldChg chg="addSp delSp modSp add mod setBg">
        <pc:chgData name="Gabriel Couto" userId="f464b536d712b41b" providerId="LiveId" clId="{F1F7DA0A-89BB-40C3-AB15-C6329CE2934E}" dt="2022-05-30T19:13:59.366" v="114" actId="108"/>
        <pc:sldMkLst>
          <pc:docMk/>
          <pc:sldMk cId="3328441121" sldId="275"/>
        </pc:sldMkLst>
        <pc:spChg chg="add del mod">
          <ac:chgData name="Gabriel Couto" userId="f464b536d712b41b" providerId="LiveId" clId="{F1F7DA0A-89BB-40C3-AB15-C6329CE2934E}" dt="2022-05-30T19:11:47.393" v="101" actId="478"/>
          <ac:spMkLst>
            <pc:docMk/>
            <pc:sldMk cId="3328441121" sldId="275"/>
            <ac:spMk id="3" creationId="{E6FFA5CD-57D0-72F0-2CCB-40CAF844F31E}"/>
          </ac:spMkLst>
        </pc:spChg>
        <pc:spChg chg="mod">
          <ac:chgData name="Gabriel Couto" userId="f464b536d712b41b" providerId="LiveId" clId="{F1F7DA0A-89BB-40C3-AB15-C6329CE2934E}" dt="2022-05-30T19:13:59.366" v="114" actId="108"/>
          <ac:spMkLst>
            <pc:docMk/>
            <pc:sldMk cId="3328441121" sldId="275"/>
            <ac:spMk id="33" creationId="{BA019247-3157-E01B-684F-0A65674AF0E0}"/>
          </ac:spMkLst>
        </pc:spChg>
        <pc:spChg chg="add del mod">
          <ac:chgData name="Gabriel Couto" userId="f464b536d712b41b" providerId="LiveId" clId="{F1F7DA0A-89BB-40C3-AB15-C6329CE2934E}" dt="2022-05-30T19:11:55.126" v="103" actId="27636"/>
          <ac:spMkLst>
            <pc:docMk/>
            <pc:sldMk cId="3328441121" sldId="275"/>
            <ac:spMk id="34" creationId="{05F43209-5ED5-EDC2-2D0E-86A7C06E51AA}"/>
          </ac:spMkLst>
        </pc:spChg>
        <pc:cxnChg chg="add mod">
          <ac:chgData name="Gabriel Couto" userId="f464b536d712b41b" providerId="LiveId" clId="{F1F7DA0A-89BB-40C3-AB15-C6329CE2934E}" dt="2022-05-30T19:13:43.758" v="112"/>
          <ac:cxnSpMkLst>
            <pc:docMk/>
            <pc:sldMk cId="3328441121" sldId="275"/>
            <ac:cxnSpMk id="10" creationId="{FAE8AE4E-0EF7-20A9-9B0A-7729E39199FA}"/>
          </ac:cxnSpMkLst>
        </pc:cxnChg>
      </pc:sldChg>
    </pc:docChg>
  </pc:docChgLst>
  <pc:docChgLst>
    <pc:chgData name="Gabriel Couto" userId="f464b536d712b41b" providerId="LiveId" clId="{214C7FE4-2FD2-46A4-BDFF-6E4C6C514DC0}"/>
    <pc:docChg chg="undo redo custSel addSld delSld modSld sldOrd">
      <pc:chgData name="Gabriel Couto" userId="f464b536d712b41b" providerId="LiveId" clId="{214C7FE4-2FD2-46A4-BDFF-6E4C6C514DC0}" dt="2022-05-30T01:37:59.333" v="1965" actId="2696"/>
      <pc:docMkLst>
        <pc:docMk/>
      </pc:docMkLst>
      <pc:sldChg chg="addSp delSp modSp new del mod setBg modClrScheme setClrOvrMap chgLayout">
        <pc:chgData name="Gabriel Couto" userId="f464b536d712b41b" providerId="LiveId" clId="{214C7FE4-2FD2-46A4-BDFF-6E4C6C514DC0}" dt="2022-05-30T01:37:59.333" v="1965" actId="2696"/>
        <pc:sldMkLst>
          <pc:docMk/>
          <pc:sldMk cId="973064373" sldId="256"/>
        </pc:sldMkLst>
        <pc:spChg chg="del mod ord">
          <ac:chgData name="Gabriel Couto" userId="f464b536d712b41b" providerId="LiveId" clId="{214C7FE4-2FD2-46A4-BDFF-6E4C6C514DC0}" dt="2022-05-29T23:10:24.195" v="1" actId="700"/>
          <ac:spMkLst>
            <pc:docMk/>
            <pc:sldMk cId="973064373" sldId="256"/>
            <ac:spMk id="2" creationId="{13D3531E-DFB0-0E34-FC2F-0F85548E3676}"/>
          </ac:spMkLst>
        </pc:spChg>
        <pc:spChg chg="del mod ord">
          <ac:chgData name="Gabriel Couto" userId="f464b536d712b41b" providerId="LiveId" clId="{214C7FE4-2FD2-46A4-BDFF-6E4C6C514DC0}" dt="2022-05-29T23:10:24.195" v="1" actId="700"/>
          <ac:spMkLst>
            <pc:docMk/>
            <pc:sldMk cId="973064373" sldId="256"/>
            <ac:spMk id="3" creationId="{CFB08620-D16B-2B4E-CF6A-A73195C1B258}"/>
          </ac:spMkLst>
        </pc:spChg>
        <pc:spChg chg="add mod ord">
          <ac:chgData name="Gabriel Couto" userId="f464b536d712b41b" providerId="LiveId" clId="{214C7FE4-2FD2-46A4-BDFF-6E4C6C514DC0}" dt="2022-05-30T01:37:28.444" v="1949" actId="20577"/>
          <ac:spMkLst>
            <pc:docMk/>
            <pc:sldMk cId="973064373" sldId="256"/>
            <ac:spMk id="4" creationId="{5B9C44F5-7454-37DC-5670-8589BB0C7B88}"/>
          </ac:spMkLst>
        </pc:spChg>
        <pc:spChg chg="add mod ord">
          <ac:chgData name="Gabriel Couto" userId="f464b536d712b41b" providerId="LiveId" clId="{214C7FE4-2FD2-46A4-BDFF-6E4C6C514DC0}" dt="2022-05-30T01:36:57.221" v="1929" actId="26606"/>
          <ac:spMkLst>
            <pc:docMk/>
            <pc:sldMk cId="973064373" sldId="256"/>
            <ac:spMk id="5" creationId="{4A19289A-1F1D-6501-3B11-50147E9DFC7B}"/>
          </ac:spMkLst>
        </pc:spChg>
        <pc:spChg chg="add mod">
          <ac:chgData name="Gabriel Couto" userId="f464b536d712b41b" providerId="LiveId" clId="{214C7FE4-2FD2-46A4-BDFF-6E4C6C514DC0}" dt="2022-05-30T01:36:44.380" v="1926" actId="164"/>
          <ac:spMkLst>
            <pc:docMk/>
            <pc:sldMk cId="973064373" sldId="256"/>
            <ac:spMk id="7" creationId="{28C0C68C-70C8-7796-0FF8-69ABE58FF649}"/>
          </ac:spMkLst>
        </pc:spChg>
        <pc:spChg chg="add del">
          <ac:chgData name="Gabriel Couto" userId="f464b536d712b41b" providerId="LiveId" clId="{214C7FE4-2FD2-46A4-BDFF-6E4C6C514DC0}" dt="2022-05-30T01:36:57.221" v="1929" actId="26606"/>
          <ac:spMkLst>
            <pc:docMk/>
            <pc:sldMk cId="973064373" sldId="256"/>
            <ac:spMk id="10" creationId="{86C16C40-7C29-4ACC-B851-7E08E459B596}"/>
          </ac:spMkLst>
        </pc:spChg>
        <pc:grpChg chg="add del mod">
          <ac:chgData name="Gabriel Couto" userId="f464b536d712b41b" providerId="LiveId" clId="{214C7FE4-2FD2-46A4-BDFF-6E4C6C514DC0}" dt="2022-05-30T01:37:29.843" v="1950" actId="21"/>
          <ac:grpSpMkLst>
            <pc:docMk/>
            <pc:sldMk cId="973064373" sldId="256"/>
            <ac:grpSpMk id="6" creationId="{746C91D2-1F2C-770D-E384-DAE5DB55F110}"/>
          </ac:grpSpMkLst>
        </pc:grpChg>
        <pc:grpChg chg="add del">
          <ac:chgData name="Gabriel Couto" userId="f464b536d712b41b" providerId="LiveId" clId="{214C7FE4-2FD2-46A4-BDFF-6E4C6C514DC0}" dt="2022-05-30T01:36:57.221" v="1929" actId="26606"/>
          <ac:grpSpMkLst>
            <pc:docMk/>
            <pc:sldMk cId="973064373" sldId="256"/>
            <ac:grpSpMk id="12" creationId="{CDD733AE-DD5E-4C77-8BCD-72BF12A06BB1}"/>
          </ac:grpSpMkLst>
        </pc:grpChg>
        <pc:picChg chg="add mod">
          <ac:chgData name="Gabriel Couto" userId="f464b536d712b41b" providerId="LiveId" clId="{214C7FE4-2FD2-46A4-BDFF-6E4C6C514DC0}" dt="2022-05-30T01:36:44.380" v="1926" actId="164"/>
          <ac:picMkLst>
            <pc:docMk/>
            <pc:sldMk cId="973064373" sldId="256"/>
            <ac:picMk id="2050" creationId="{4A8336DD-973A-1A6E-C2D2-090C8B0EDD26}"/>
          </ac:picMkLst>
        </pc:picChg>
      </pc:sldChg>
      <pc:sldChg chg="addSp delSp modSp new mod setBg setClrOvrMap">
        <pc:chgData name="Gabriel Couto" userId="f464b536d712b41b" providerId="LiveId" clId="{214C7FE4-2FD2-46A4-BDFF-6E4C6C514DC0}" dt="2022-05-30T01:25:07.057" v="1742" actId="167"/>
        <pc:sldMkLst>
          <pc:docMk/>
          <pc:sldMk cId="2102812561" sldId="257"/>
        </pc:sldMkLst>
        <pc:spChg chg="mod ord">
          <ac:chgData name="Gabriel Couto" userId="f464b536d712b41b" providerId="LiveId" clId="{214C7FE4-2FD2-46A4-BDFF-6E4C6C514DC0}" dt="2022-05-29T23:18:01.205" v="558" actId="20577"/>
          <ac:spMkLst>
            <pc:docMk/>
            <pc:sldMk cId="2102812561" sldId="257"/>
            <ac:spMk id="2" creationId="{514C1631-8767-6D8D-B4F3-AB651F676986}"/>
          </ac:spMkLst>
        </pc:spChg>
        <pc:spChg chg="mod ord">
          <ac:chgData name="Gabriel Couto" userId="f464b536d712b41b" providerId="LiveId" clId="{214C7FE4-2FD2-46A4-BDFF-6E4C6C514DC0}" dt="2022-05-29T23:17:31.284" v="544" actId="166"/>
          <ac:spMkLst>
            <pc:docMk/>
            <pc:sldMk cId="2102812561" sldId="257"/>
            <ac:spMk id="3" creationId="{ADD0B429-A90E-88AB-EED3-2CBCC8CE2349}"/>
          </ac:spMkLst>
        </pc:spChg>
        <pc:spChg chg="add del">
          <ac:chgData name="Gabriel Couto" userId="f464b536d712b41b" providerId="LiveId" clId="{214C7FE4-2FD2-46A4-BDFF-6E4C6C514DC0}" dt="2022-05-29T23:13:41.049" v="460" actId="26606"/>
          <ac:spMkLst>
            <pc:docMk/>
            <pc:sldMk cId="2102812561" sldId="257"/>
            <ac:spMk id="7" creationId="{3BCB5F6A-9EB0-40B0-9D13-3023E9A20508}"/>
          </ac:spMkLst>
        </pc:spChg>
        <pc:spChg chg="add del">
          <ac:chgData name="Gabriel Couto" userId="f464b536d712b41b" providerId="LiveId" clId="{214C7FE4-2FD2-46A4-BDFF-6E4C6C514DC0}" dt="2022-05-29T23:13:28.027" v="456" actId="26606"/>
          <ac:spMkLst>
            <pc:docMk/>
            <pc:sldMk cId="2102812561" sldId="257"/>
            <ac:spMk id="9" creationId="{3BCB5F6A-9EB0-40B0-9D13-3023E9A20508}"/>
          </ac:spMkLst>
        </pc:spChg>
        <pc:spChg chg="add del">
          <ac:chgData name="Gabriel Couto" userId="f464b536d712b41b" providerId="LiveId" clId="{214C7FE4-2FD2-46A4-BDFF-6E4C6C514DC0}" dt="2022-05-29T23:13:38.169" v="458" actId="26606"/>
          <ac:spMkLst>
            <pc:docMk/>
            <pc:sldMk cId="2102812561" sldId="257"/>
            <ac:spMk id="13" creationId="{3F088236-D655-4F88-B238-E16762358025}"/>
          </ac:spMkLst>
        </pc:spChg>
        <pc:spChg chg="add del">
          <ac:chgData name="Gabriel Couto" userId="f464b536d712b41b" providerId="LiveId" clId="{214C7FE4-2FD2-46A4-BDFF-6E4C6C514DC0}" dt="2022-05-29T23:13:38.169" v="458" actId="26606"/>
          <ac:spMkLst>
            <pc:docMk/>
            <pc:sldMk cId="2102812561" sldId="257"/>
            <ac:spMk id="15" creationId="{3DAC0C92-199E-475C-9390-119A9B027276}"/>
          </ac:spMkLst>
        </pc:spChg>
        <pc:spChg chg="add del">
          <ac:chgData name="Gabriel Couto" userId="f464b536d712b41b" providerId="LiveId" clId="{214C7FE4-2FD2-46A4-BDFF-6E4C6C514DC0}" dt="2022-05-29T23:13:38.169" v="458" actId="26606"/>
          <ac:spMkLst>
            <pc:docMk/>
            <pc:sldMk cId="2102812561" sldId="257"/>
            <ac:spMk id="17" creationId="{C4CFB339-0ED8-4FE2-9EF1-6D1375B8499B}"/>
          </ac:spMkLst>
        </pc:spChg>
        <pc:spChg chg="add del">
          <ac:chgData name="Gabriel Couto" userId="f464b536d712b41b" providerId="LiveId" clId="{214C7FE4-2FD2-46A4-BDFF-6E4C6C514DC0}" dt="2022-05-29T23:13:52.634" v="466" actId="26606"/>
          <ac:spMkLst>
            <pc:docMk/>
            <pc:sldMk cId="2102812561" sldId="257"/>
            <ac:spMk id="18" creationId="{3F088236-D655-4F88-B238-E16762358025}"/>
          </ac:spMkLst>
        </pc:spChg>
        <pc:spChg chg="add del">
          <ac:chgData name="Gabriel Couto" userId="f464b536d712b41b" providerId="LiveId" clId="{214C7FE4-2FD2-46A4-BDFF-6E4C6C514DC0}" dt="2022-05-29T23:13:38.169" v="458" actId="26606"/>
          <ac:spMkLst>
            <pc:docMk/>
            <pc:sldMk cId="2102812561" sldId="257"/>
            <ac:spMk id="19" creationId="{31896C80-2069-4431-9C19-83B913734490}"/>
          </ac:spMkLst>
        </pc:spChg>
        <pc:spChg chg="add del">
          <ac:chgData name="Gabriel Couto" userId="f464b536d712b41b" providerId="LiveId" clId="{214C7FE4-2FD2-46A4-BDFF-6E4C6C514DC0}" dt="2022-05-29T23:13:52.634" v="466" actId="26606"/>
          <ac:spMkLst>
            <pc:docMk/>
            <pc:sldMk cId="2102812561" sldId="257"/>
            <ac:spMk id="20" creationId="{3DAC0C92-199E-475C-9390-119A9B027276}"/>
          </ac:spMkLst>
        </pc:spChg>
        <pc:spChg chg="add del">
          <ac:chgData name="Gabriel Couto" userId="f464b536d712b41b" providerId="LiveId" clId="{214C7FE4-2FD2-46A4-BDFF-6E4C6C514DC0}" dt="2022-05-29T23:13:38.169" v="458" actId="26606"/>
          <ac:spMkLst>
            <pc:docMk/>
            <pc:sldMk cId="2102812561" sldId="257"/>
            <ac:spMk id="21" creationId="{BF120A21-0841-4823-B0C4-28AEBCEF9B78}"/>
          </ac:spMkLst>
        </pc:spChg>
        <pc:spChg chg="add del">
          <ac:chgData name="Gabriel Couto" userId="f464b536d712b41b" providerId="LiveId" clId="{214C7FE4-2FD2-46A4-BDFF-6E4C6C514DC0}" dt="2022-05-29T23:13:52.634" v="466" actId="26606"/>
          <ac:spMkLst>
            <pc:docMk/>
            <pc:sldMk cId="2102812561" sldId="257"/>
            <ac:spMk id="22" creationId="{C4CFB339-0ED8-4FE2-9EF1-6D1375B8499B}"/>
          </ac:spMkLst>
        </pc:spChg>
        <pc:spChg chg="add del">
          <ac:chgData name="Gabriel Couto" userId="f464b536d712b41b" providerId="LiveId" clId="{214C7FE4-2FD2-46A4-BDFF-6E4C6C514DC0}" dt="2022-05-29T23:13:38.169" v="458" actId="26606"/>
          <ac:spMkLst>
            <pc:docMk/>
            <pc:sldMk cId="2102812561" sldId="257"/>
            <ac:spMk id="23" creationId="{DBB05BAE-BBD3-4289-899F-A6851503C6B0}"/>
          </ac:spMkLst>
        </pc:spChg>
        <pc:spChg chg="add del">
          <ac:chgData name="Gabriel Couto" userId="f464b536d712b41b" providerId="LiveId" clId="{214C7FE4-2FD2-46A4-BDFF-6E4C6C514DC0}" dt="2022-05-29T23:13:52.634" v="466" actId="26606"/>
          <ac:spMkLst>
            <pc:docMk/>
            <pc:sldMk cId="2102812561" sldId="257"/>
            <ac:spMk id="24" creationId="{31896C80-2069-4431-9C19-83B913734490}"/>
          </ac:spMkLst>
        </pc:spChg>
        <pc:spChg chg="add del">
          <ac:chgData name="Gabriel Couto" userId="f464b536d712b41b" providerId="LiveId" clId="{214C7FE4-2FD2-46A4-BDFF-6E4C6C514DC0}" dt="2022-05-29T23:13:38.169" v="458" actId="26606"/>
          <ac:spMkLst>
            <pc:docMk/>
            <pc:sldMk cId="2102812561" sldId="257"/>
            <ac:spMk id="25" creationId="{9874D11C-36F5-4BBE-A490-019A54E953B0}"/>
          </ac:spMkLst>
        </pc:spChg>
        <pc:spChg chg="add del">
          <ac:chgData name="Gabriel Couto" userId="f464b536d712b41b" providerId="LiveId" clId="{214C7FE4-2FD2-46A4-BDFF-6E4C6C514DC0}" dt="2022-05-29T23:13:52.634" v="466" actId="26606"/>
          <ac:spMkLst>
            <pc:docMk/>
            <pc:sldMk cId="2102812561" sldId="257"/>
            <ac:spMk id="26" creationId="{BF120A21-0841-4823-B0C4-28AEBCEF9B78}"/>
          </ac:spMkLst>
        </pc:spChg>
        <pc:spChg chg="add del">
          <ac:chgData name="Gabriel Couto" userId="f464b536d712b41b" providerId="LiveId" clId="{214C7FE4-2FD2-46A4-BDFF-6E4C6C514DC0}" dt="2022-05-29T23:13:52.634" v="466" actId="26606"/>
          <ac:spMkLst>
            <pc:docMk/>
            <pc:sldMk cId="2102812561" sldId="257"/>
            <ac:spMk id="27" creationId="{DBB05BAE-BBD3-4289-899F-A6851503C6B0}"/>
          </ac:spMkLst>
        </pc:spChg>
        <pc:spChg chg="add del">
          <ac:chgData name="Gabriel Couto" userId="f464b536d712b41b" providerId="LiveId" clId="{214C7FE4-2FD2-46A4-BDFF-6E4C6C514DC0}" dt="2022-05-29T23:13:52.634" v="466" actId="26606"/>
          <ac:spMkLst>
            <pc:docMk/>
            <pc:sldMk cId="2102812561" sldId="257"/>
            <ac:spMk id="28" creationId="{9874D11C-36F5-4BBE-A490-019A54E953B0}"/>
          </ac:spMkLst>
        </pc:spChg>
        <pc:spChg chg="add">
          <ac:chgData name="Gabriel Couto" userId="f464b536d712b41b" providerId="LiveId" clId="{214C7FE4-2FD2-46A4-BDFF-6E4C6C514DC0}" dt="2022-05-29T23:14:28.239" v="502" actId="26606"/>
          <ac:spMkLst>
            <pc:docMk/>
            <pc:sldMk cId="2102812561" sldId="257"/>
            <ac:spMk id="32" creationId="{3F088236-D655-4F88-B238-E16762358025}"/>
          </ac:spMkLst>
        </pc:spChg>
        <pc:spChg chg="add">
          <ac:chgData name="Gabriel Couto" userId="f464b536d712b41b" providerId="LiveId" clId="{214C7FE4-2FD2-46A4-BDFF-6E4C6C514DC0}" dt="2022-05-29T23:14:28.239" v="502" actId="26606"/>
          <ac:spMkLst>
            <pc:docMk/>
            <pc:sldMk cId="2102812561" sldId="257"/>
            <ac:spMk id="33" creationId="{3DAC0C92-199E-475C-9390-119A9B027276}"/>
          </ac:spMkLst>
        </pc:spChg>
        <pc:spChg chg="add">
          <ac:chgData name="Gabriel Couto" userId="f464b536d712b41b" providerId="LiveId" clId="{214C7FE4-2FD2-46A4-BDFF-6E4C6C514DC0}" dt="2022-05-29T23:14:28.239" v="502" actId="26606"/>
          <ac:spMkLst>
            <pc:docMk/>
            <pc:sldMk cId="2102812561" sldId="257"/>
            <ac:spMk id="34" creationId="{C4CFB339-0ED8-4FE2-9EF1-6D1375B8499B}"/>
          </ac:spMkLst>
        </pc:spChg>
        <pc:spChg chg="add">
          <ac:chgData name="Gabriel Couto" userId="f464b536d712b41b" providerId="LiveId" clId="{214C7FE4-2FD2-46A4-BDFF-6E4C6C514DC0}" dt="2022-05-29T23:14:28.239" v="502" actId="26606"/>
          <ac:spMkLst>
            <pc:docMk/>
            <pc:sldMk cId="2102812561" sldId="257"/>
            <ac:spMk id="35" creationId="{31896C80-2069-4431-9C19-83B913734490}"/>
          </ac:spMkLst>
        </pc:spChg>
        <pc:spChg chg="add">
          <ac:chgData name="Gabriel Couto" userId="f464b536d712b41b" providerId="LiveId" clId="{214C7FE4-2FD2-46A4-BDFF-6E4C6C514DC0}" dt="2022-05-29T23:14:28.239" v="502" actId="26606"/>
          <ac:spMkLst>
            <pc:docMk/>
            <pc:sldMk cId="2102812561" sldId="257"/>
            <ac:spMk id="36" creationId="{BF120A21-0841-4823-B0C4-28AEBCEF9B78}"/>
          </ac:spMkLst>
        </pc:spChg>
        <pc:spChg chg="add">
          <ac:chgData name="Gabriel Couto" userId="f464b536d712b41b" providerId="LiveId" clId="{214C7FE4-2FD2-46A4-BDFF-6E4C6C514DC0}" dt="2022-05-29T23:14:28.239" v="502" actId="26606"/>
          <ac:spMkLst>
            <pc:docMk/>
            <pc:sldMk cId="2102812561" sldId="257"/>
            <ac:spMk id="37" creationId="{DBB05BAE-BBD3-4289-899F-A6851503C6B0}"/>
          </ac:spMkLst>
        </pc:spChg>
        <pc:spChg chg="add">
          <ac:chgData name="Gabriel Couto" userId="f464b536d712b41b" providerId="LiveId" clId="{214C7FE4-2FD2-46A4-BDFF-6E4C6C514DC0}" dt="2022-05-29T23:14:28.239" v="502" actId="26606"/>
          <ac:spMkLst>
            <pc:docMk/>
            <pc:sldMk cId="2102812561" sldId="257"/>
            <ac:spMk id="38" creationId="{9874D11C-36F5-4BBE-A490-019A54E953B0}"/>
          </ac:spMkLst>
        </pc:spChg>
        <pc:spChg chg="add mod">
          <ac:chgData name="Gabriel Couto" userId="f464b536d712b41b" providerId="LiveId" clId="{214C7FE4-2FD2-46A4-BDFF-6E4C6C514DC0}" dt="2022-05-29T23:18:58.771" v="570" actId="164"/>
          <ac:spMkLst>
            <pc:docMk/>
            <pc:sldMk cId="2102812561" sldId="257"/>
            <ac:spMk id="40" creationId="{F4038208-E2D8-5A41-AA6F-81E5B090B1B4}"/>
          </ac:spMkLst>
        </pc:spChg>
        <pc:spChg chg="mod">
          <ac:chgData name="Gabriel Couto" userId="f464b536d712b41b" providerId="LiveId" clId="{214C7FE4-2FD2-46A4-BDFF-6E4C6C514DC0}" dt="2022-05-29T23:26:22.922" v="606"/>
          <ac:spMkLst>
            <pc:docMk/>
            <pc:sldMk cId="2102812561" sldId="257"/>
            <ac:spMk id="45" creationId="{6BAB2B41-23E1-EC63-AFAE-C8E99CCF90EE}"/>
          </ac:spMkLst>
        </pc:spChg>
        <pc:grpChg chg="add del mod">
          <ac:chgData name="Gabriel Couto" userId="f464b536d712b41b" providerId="LiveId" clId="{214C7FE4-2FD2-46A4-BDFF-6E4C6C514DC0}" dt="2022-05-29T23:26:22.254" v="605" actId="21"/>
          <ac:grpSpMkLst>
            <pc:docMk/>
            <pc:sldMk cId="2102812561" sldId="257"/>
            <ac:grpSpMk id="41" creationId="{39B33741-6A61-DBF4-7B00-DE7AF9AD27B6}"/>
          </ac:grpSpMkLst>
        </pc:grpChg>
        <pc:grpChg chg="add mod">
          <ac:chgData name="Gabriel Couto" userId="f464b536d712b41b" providerId="LiveId" clId="{214C7FE4-2FD2-46A4-BDFF-6E4C6C514DC0}" dt="2022-05-30T01:25:07.057" v="1742" actId="167"/>
          <ac:grpSpMkLst>
            <pc:docMk/>
            <pc:sldMk cId="2102812561" sldId="257"/>
            <ac:grpSpMk id="43" creationId="{66CCD897-37EA-D372-A99A-18AA90752564}"/>
          </ac:grpSpMkLst>
        </pc:grpChg>
        <pc:picChg chg="add del">
          <ac:chgData name="Gabriel Couto" userId="f464b536d712b41b" providerId="LiveId" clId="{214C7FE4-2FD2-46A4-BDFF-6E4C6C514DC0}" dt="2022-05-29T23:13:28.027" v="456" actId="26606"/>
          <ac:picMkLst>
            <pc:docMk/>
            <pc:sldMk cId="2102812561" sldId="257"/>
            <ac:picMk id="5" creationId="{F832C919-914F-00BD-2359-6C577B5FA4FE}"/>
          </ac:picMkLst>
        </pc:picChg>
        <pc:picChg chg="add del">
          <ac:chgData name="Gabriel Couto" userId="f464b536d712b41b" providerId="LiveId" clId="{214C7FE4-2FD2-46A4-BDFF-6E4C6C514DC0}" dt="2022-05-29T23:13:41.049" v="460" actId="26606"/>
          <ac:picMkLst>
            <pc:docMk/>
            <pc:sldMk cId="2102812561" sldId="257"/>
            <ac:picMk id="6" creationId="{F832C919-914F-00BD-2359-6C577B5FA4FE}"/>
          </ac:picMkLst>
        </pc:picChg>
        <pc:picChg chg="add del">
          <ac:chgData name="Gabriel Couto" userId="f464b536d712b41b" providerId="LiveId" clId="{214C7FE4-2FD2-46A4-BDFF-6E4C6C514DC0}" dt="2022-05-29T23:13:52.634" v="466" actId="26606"/>
          <ac:picMkLst>
            <pc:docMk/>
            <pc:sldMk cId="2102812561" sldId="257"/>
            <ac:picMk id="8" creationId="{261050BE-FD49-B68C-162F-61FD9924A47E}"/>
          </ac:picMkLst>
        </pc:picChg>
        <pc:picChg chg="add del">
          <ac:chgData name="Gabriel Couto" userId="f464b536d712b41b" providerId="LiveId" clId="{214C7FE4-2FD2-46A4-BDFF-6E4C6C514DC0}" dt="2022-05-29T23:13:38.169" v="458" actId="26606"/>
          <ac:picMkLst>
            <pc:docMk/>
            <pc:sldMk cId="2102812561" sldId="257"/>
            <ac:picMk id="12" creationId="{261050BE-FD49-B68C-162F-61FD9924A47E}"/>
          </ac:picMkLst>
        </pc:picChg>
        <pc:picChg chg="add del mod ord">
          <ac:chgData name="Gabriel Couto" userId="f464b536d712b41b" providerId="LiveId" clId="{214C7FE4-2FD2-46A4-BDFF-6E4C6C514DC0}" dt="2022-05-29T23:14:47.286" v="507" actId="478"/>
          <ac:picMkLst>
            <pc:docMk/>
            <pc:sldMk cId="2102812561" sldId="257"/>
            <ac:picMk id="29" creationId="{090350DE-22FB-122A-E21E-C0E48057F03D}"/>
          </ac:picMkLst>
        </pc:picChg>
        <pc:picChg chg="add del mod ord modCrop">
          <ac:chgData name="Gabriel Couto" userId="f464b536d712b41b" providerId="LiveId" clId="{214C7FE4-2FD2-46A4-BDFF-6E4C6C514DC0}" dt="2022-05-29T23:17:02.862" v="528" actId="478"/>
          <ac:picMkLst>
            <pc:docMk/>
            <pc:sldMk cId="2102812561" sldId="257"/>
            <ac:picMk id="39" creationId="{A8BDECD6-F68C-4552-04DE-3E51701CCF74}"/>
          </ac:picMkLst>
        </pc:picChg>
        <pc:picChg chg="mod">
          <ac:chgData name="Gabriel Couto" userId="f464b536d712b41b" providerId="LiveId" clId="{214C7FE4-2FD2-46A4-BDFF-6E4C6C514DC0}" dt="2022-05-29T23:26:22.922" v="606"/>
          <ac:picMkLst>
            <pc:docMk/>
            <pc:sldMk cId="2102812561" sldId="257"/>
            <ac:picMk id="44" creationId="{A583F4ED-D434-65A4-0FE5-2DA91AE6BDBE}"/>
          </ac:picMkLst>
        </pc:picChg>
        <pc:picChg chg="add mod">
          <ac:chgData name="Gabriel Couto" userId="f464b536d712b41b" providerId="LiveId" clId="{214C7FE4-2FD2-46A4-BDFF-6E4C6C514DC0}" dt="2022-05-29T23:18:58.771" v="570" actId="164"/>
          <ac:picMkLst>
            <pc:docMk/>
            <pc:sldMk cId="2102812561" sldId="257"/>
            <ac:picMk id="1026" creationId="{E0D92B99-37F2-0B6D-A95F-085904E7C409}"/>
          </ac:picMkLst>
        </pc:picChg>
        <pc:cxnChg chg="add del">
          <ac:chgData name="Gabriel Couto" userId="f464b536d712b41b" providerId="LiveId" clId="{214C7FE4-2FD2-46A4-BDFF-6E4C6C514DC0}" dt="2022-05-29T23:13:52.634" v="466" actId="26606"/>
          <ac:cxnSpMkLst>
            <pc:docMk/>
            <pc:sldMk cId="2102812561" sldId="257"/>
            <ac:cxnSpMk id="10" creationId="{64FA5DFF-7FE6-4855-84E6-DFA78EE978BD}"/>
          </ac:cxnSpMkLst>
        </pc:cxnChg>
        <pc:cxnChg chg="add del">
          <ac:chgData name="Gabriel Couto" userId="f464b536d712b41b" providerId="LiveId" clId="{214C7FE4-2FD2-46A4-BDFF-6E4C6C514DC0}" dt="2022-05-29T23:13:38.169" v="458" actId="26606"/>
          <ac:cxnSpMkLst>
            <pc:docMk/>
            <pc:sldMk cId="2102812561" sldId="257"/>
            <ac:cxnSpMk id="11" creationId="{2AFD8CBA-54A3-4363-991B-B9C631BBFA74}"/>
          </ac:cxnSpMkLst>
        </pc:cxnChg>
        <pc:cxnChg chg="add del">
          <ac:chgData name="Gabriel Couto" userId="f464b536d712b41b" providerId="LiveId" clId="{214C7FE4-2FD2-46A4-BDFF-6E4C6C514DC0}" dt="2022-05-29T23:13:38.169" v="458" actId="26606"/>
          <ac:cxnSpMkLst>
            <pc:docMk/>
            <pc:sldMk cId="2102812561" sldId="257"/>
            <ac:cxnSpMk id="14" creationId="{64FA5DFF-7FE6-4855-84E6-DFA78EE978BD}"/>
          </ac:cxnSpMkLst>
        </pc:cxnChg>
        <pc:cxnChg chg="add del">
          <ac:chgData name="Gabriel Couto" userId="f464b536d712b41b" providerId="LiveId" clId="{214C7FE4-2FD2-46A4-BDFF-6E4C6C514DC0}" dt="2022-05-29T23:13:52.634" v="466" actId="26606"/>
          <ac:cxnSpMkLst>
            <pc:docMk/>
            <pc:sldMk cId="2102812561" sldId="257"/>
            <ac:cxnSpMk id="16" creationId="{2AFD8CBA-54A3-4363-991B-B9C631BBFA74}"/>
          </ac:cxnSpMkLst>
        </pc:cxnChg>
        <pc:cxnChg chg="add">
          <ac:chgData name="Gabriel Couto" userId="f464b536d712b41b" providerId="LiveId" clId="{214C7FE4-2FD2-46A4-BDFF-6E4C6C514DC0}" dt="2022-05-29T23:14:28.239" v="502" actId="26606"/>
          <ac:cxnSpMkLst>
            <pc:docMk/>
            <pc:sldMk cId="2102812561" sldId="257"/>
            <ac:cxnSpMk id="30" creationId="{64FA5DFF-7FE6-4855-84E6-DFA78EE978BD}"/>
          </ac:cxnSpMkLst>
        </pc:cxnChg>
        <pc:cxnChg chg="add">
          <ac:chgData name="Gabriel Couto" userId="f464b536d712b41b" providerId="LiveId" clId="{214C7FE4-2FD2-46A4-BDFF-6E4C6C514DC0}" dt="2022-05-29T23:14:28.239" v="502" actId="26606"/>
          <ac:cxnSpMkLst>
            <pc:docMk/>
            <pc:sldMk cId="2102812561" sldId="257"/>
            <ac:cxnSpMk id="31" creationId="{2AFD8CBA-54A3-4363-991B-B9C631BBFA74}"/>
          </ac:cxnSpMkLst>
        </pc:cxnChg>
      </pc:sldChg>
      <pc:sldChg chg="addSp delSp modSp add mod setBg">
        <pc:chgData name="Gabriel Couto" userId="f464b536d712b41b" providerId="LiveId" clId="{214C7FE4-2FD2-46A4-BDFF-6E4C6C514DC0}" dt="2022-05-30T01:34:36.974" v="1912" actId="338"/>
        <pc:sldMkLst>
          <pc:docMk/>
          <pc:sldMk cId="4013267680" sldId="258"/>
        </pc:sldMkLst>
        <pc:spChg chg="mod">
          <ac:chgData name="Gabriel Couto" userId="f464b536d712b41b" providerId="LiveId" clId="{214C7FE4-2FD2-46A4-BDFF-6E4C6C514DC0}" dt="2022-05-29T23:21:33.353" v="587" actId="26606"/>
          <ac:spMkLst>
            <pc:docMk/>
            <pc:sldMk cId="4013267680" sldId="258"/>
            <ac:spMk id="2" creationId="{514C1631-8767-6D8D-B4F3-AB651F676986}"/>
          </ac:spMkLst>
        </pc:spChg>
        <pc:spChg chg="mod">
          <ac:chgData name="Gabriel Couto" userId="f464b536d712b41b" providerId="LiveId" clId="{214C7FE4-2FD2-46A4-BDFF-6E4C6C514DC0}" dt="2022-05-29T23:21:33.353" v="587" actId="26606"/>
          <ac:spMkLst>
            <pc:docMk/>
            <pc:sldMk cId="4013267680" sldId="258"/>
            <ac:spMk id="3" creationId="{ADD0B429-A90E-88AB-EED3-2CBCC8CE2349}"/>
          </ac:spMkLst>
        </pc:spChg>
        <pc:spChg chg="add mod ord">
          <ac:chgData name="Gabriel Couto" userId="f464b536d712b41b" providerId="LiveId" clId="{214C7FE4-2FD2-46A4-BDFF-6E4C6C514DC0}" dt="2022-05-29T23:21:10.271" v="581" actId="164"/>
          <ac:spMkLst>
            <pc:docMk/>
            <pc:sldMk cId="4013267680" sldId="258"/>
            <ac:spMk id="5" creationId="{B2ADFDEE-C3C5-B428-C962-37FA8F400742}"/>
          </ac:spMkLst>
        </pc:spChg>
        <pc:spChg chg="add">
          <ac:chgData name="Gabriel Couto" userId="f464b536d712b41b" providerId="LiveId" clId="{214C7FE4-2FD2-46A4-BDFF-6E4C6C514DC0}" dt="2022-05-29T23:21:33.353" v="587" actId="26606"/>
          <ac:spMkLst>
            <pc:docMk/>
            <pc:sldMk cId="4013267680" sldId="258"/>
            <ac:spMk id="13" creationId="{3F088236-D655-4F88-B238-E16762358025}"/>
          </ac:spMkLst>
        </pc:spChg>
        <pc:spChg chg="add">
          <ac:chgData name="Gabriel Couto" userId="f464b536d712b41b" providerId="LiveId" clId="{214C7FE4-2FD2-46A4-BDFF-6E4C6C514DC0}" dt="2022-05-29T23:21:33.353" v="587" actId="26606"/>
          <ac:spMkLst>
            <pc:docMk/>
            <pc:sldMk cId="4013267680" sldId="258"/>
            <ac:spMk id="15" creationId="{3DAC0C92-199E-475C-9390-119A9B027276}"/>
          </ac:spMkLst>
        </pc:spChg>
        <pc:spChg chg="add">
          <ac:chgData name="Gabriel Couto" userId="f464b536d712b41b" providerId="LiveId" clId="{214C7FE4-2FD2-46A4-BDFF-6E4C6C514DC0}" dt="2022-05-29T23:21:33.353" v="587" actId="26606"/>
          <ac:spMkLst>
            <pc:docMk/>
            <pc:sldMk cId="4013267680" sldId="258"/>
            <ac:spMk id="17" creationId="{C4CFB339-0ED8-4FE2-9EF1-6D1375B8499B}"/>
          </ac:spMkLst>
        </pc:spChg>
        <pc:spChg chg="add">
          <ac:chgData name="Gabriel Couto" userId="f464b536d712b41b" providerId="LiveId" clId="{214C7FE4-2FD2-46A4-BDFF-6E4C6C514DC0}" dt="2022-05-29T23:21:33.353" v="587" actId="26606"/>
          <ac:spMkLst>
            <pc:docMk/>
            <pc:sldMk cId="4013267680" sldId="258"/>
            <ac:spMk id="19" creationId="{31896C80-2069-4431-9C19-83B913734490}"/>
          </ac:spMkLst>
        </pc:spChg>
        <pc:spChg chg="add">
          <ac:chgData name="Gabriel Couto" userId="f464b536d712b41b" providerId="LiveId" clId="{214C7FE4-2FD2-46A4-BDFF-6E4C6C514DC0}" dt="2022-05-29T23:21:33.353" v="587" actId="26606"/>
          <ac:spMkLst>
            <pc:docMk/>
            <pc:sldMk cId="4013267680" sldId="258"/>
            <ac:spMk id="21" creationId="{BF120A21-0841-4823-B0C4-28AEBCEF9B78}"/>
          </ac:spMkLst>
        </pc:spChg>
        <pc:spChg chg="del mod topLvl">
          <ac:chgData name="Gabriel Couto" userId="f464b536d712b41b" providerId="LiveId" clId="{214C7FE4-2FD2-46A4-BDFF-6E4C6C514DC0}" dt="2022-05-29T23:26:37.643" v="607" actId="478"/>
          <ac:spMkLst>
            <pc:docMk/>
            <pc:sldMk cId="4013267680" sldId="258"/>
            <ac:spMk id="22" creationId="{8C1C2D1A-7C4D-CB6A-F009-BBE3870F84A0}"/>
          </ac:spMkLst>
        </pc:spChg>
        <pc:spChg chg="add">
          <ac:chgData name="Gabriel Couto" userId="f464b536d712b41b" providerId="LiveId" clId="{214C7FE4-2FD2-46A4-BDFF-6E4C6C514DC0}" dt="2022-05-29T23:21:33.353" v="587" actId="26606"/>
          <ac:spMkLst>
            <pc:docMk/>
            <pc:sldMk cId="4013267680" sldId="258"/>
            <ac:spMk id="23" creationId="{DBB05BAE-BBD3-4289-899F-A6851503C6B0}"/>
          </ac:spMkLst>
        </pc:spChg>
        <pc:spChg chg="add">
          <ac:chgData name="Gabriel Couto" userId="f464b536d712b41b" providerId="LiveId" clId="{214C7FE4-2FD2-46A4-BDFF-6E4C6C514DC0}" dt="2022-05-29T23:21:33.353" v="587" actId="26606"/>
          <ac:spMkLst>
            <pc:docMk/>
            <pc:sldMk cId="4013267680" sldId="258"/>
            <ac:spMk id="25" creationId="{9874D11C-36F5-4BBE-A490-019A54E953B0}"/>
          </ac:spMkLst>
        </pc:spChg>
        <pc:spChg chg="mod">
          <ac:chgData name="Gabriel Couto" userId="f464b536d712b41b" providerId="LiveId" clId="{214C7FE4-2FD2-46A4-BDFF-6E4C6C514DC0}" dt="2022-05-29T23:26:50.749" v="610"/>
          <ac:spMkLst>
            <pc:docMk/>
            <pc:sldMk cId="4013267680" sldId="258"/>
            <ac:spMk id="27" creationId="{D162ED57-5FFE-F1C9-788A-15734D83E2AF}"/>
          </ac:spMkLst>
        </pc:spChg>
        <pc:spChg chg="add mod topLvl">
          <ac:chgData name="Gabriel Couto" userId="f464b536d712b41b" providerId="LiveId" clId="{214C7FE4-2FD2-46A4-BDFF-6E4C6C514DC0}" dt="2022-05-30T01:34:36.974" v="1912" actId="338"/>
          <ac:spMkLst>
            <pc:docMk/>
            <pc:sldMk cId="4013267680" sldId="258"/>
            <ac:spMk id="28" creationId="{4A0E670B-1EBA-3394-A223-600FBBEF3D5D}"/>
          </ac:spMkLst>
        </pc:spChg>
        <pc:grpChg chg="add del mod ord">
          <ac:chgData name="Gabriel Couto" userId="f464b536d712b41b" providerId="LiveId" clId="{214C7FE4-2FD2-46A4-BDFF-6E4C6C514DC0}" dt="2022-05-29T23:21:29.563" v="586" actId="21"/>
          <ac:grpSpMkLst>
            <pc:docMk/>
            <pc:sldMk cId="4013267680" sldId="258"/>
            <ac:grpSpMk id="6" creationId="{703A5AD0-D94F-7927-60EB-46705BD5BCC6}"/>
          </ac:grpSpMkLst>
        </pc:grpChg>
        <pc:grpChg chg="add del mod ord">
          <ac:chgData name="Gabriel Couto" userId="f464b536d712b41b" providerId="LiveId" clId="{214C7FE4-2FD2-46A4-BDFF-6E4C6C514DC0}" dt="2022-05-30T01:34:09.374" v="1907" actId="165"/>
          <ac:grpSpMkLst>
            <pc:docMk/>
            <pc:sldMk cId="4013267680" sldId="258"/>
            <ac:grpSpMk id="8" creationId="{B677D143-7D97-B0E2-BBA7-E8E52B932689}"/>
          </ac:grpSpMkLst>
        </pc:grpChg>
        <pc:grpChg chg="add mod">
          <ac:chgData name="Gabriel Couto" userId="f464b536d712b41b" providerId="LiveId" clId="{214C7FE4-2FD2-46A4-BDFF-6E4C6C514DC0}" dt="2022-05-30T01:34:30.134" v="1910" actId="338"/>
          <ac:grpSpMkLst>
            <pc:docMk/>
            <pc:sldMk cId="4013267680" sldId="258"/>
            <ac:grpSpMk id="10" creationId="{2A1ADB61-0BD1-39ED-AAFA-58D934BBDB08}"/>
          </ac:grpSpMkLst>
        </pc:grpChg>
        <pc:grpChg chg="add mod">
          <ac:chgData name="Gabriel Couto" userId="f464b536d712b41b" providerId="LiveId" clId="{214C7FE4-2FD2-46A4-BDFF-6E4C6C514DC0}" dt="2022-05-30T01:34:36.974" v="1912" actId="338"/>
          <ac:grpSpMkLst>
            <pc:docMk/>
            <pc:sldMk cId="4013267680" sldId="258"/>
            <ac:grpSpMk id="12" creationId="{A29AEF02-DDB9-EB54-F04A-B37D52CBDDE0}"/>
          </ac:grpSpMkLst>
        </pc:grpChg>
        <pc:grpChg chg="add del mod ord">
          <ac:chgData name="Gabriel Couto" userId="f464b536d712b41b" providerId="LiveId" clId="{214C7FE4-2FD2-46A4-BDFF-6E4C6C514DC0}" dt="2022-05-29T23:26:37.643" v="607" actId="478"/>
          <ac:grpSpMkLst>
            <pc:docMk/>
            <pc:sldMk cId="4013267680" sldId="258"/>
            <ac:grpSpMk id="18" creationId="{6443449E-3A1F-B953-0B26-C64BD6C3C20F}"/>
          </ac:grpSpMkLst>
        </pc:grpChg>
        <pc:grpChg chg="add del mod">
          <ac:chgData name="Gabriel Couto" userId="f464b536d712b41b" providerId="LiveId" clId="{214C7FE4-2FD2-46A4-BDFF-6E4C6C514DC0}" dt="2022-05-29T23:27:05.417" v="613" actId="478"/>
          <ac:grpSpMkLst>
            <pc:docMk/>
            <pc:sldMk cId="4013267680" sldId="258"/>
            <ac:grpSpMk id="24" creationId="{5ADCE752-9B8C-1A13-2149-8F5C77E2B35F}"/>
          </ac:grpSpMkLst>
        </pc:grpChg>
        <pc:picChg chg="add mod ord modCrop">
          <ac:chgData name="Gabriel Couto" userId="f464b536d712b41b" providerId="LiveId" clId="{214C7FE4-2FD2-46A4-BDFF-6E4C6C514DC0}" dt="2022-05-29T23:21:10.271" v="581" actId="164"/>
          <ac:picMkLst>
            <pc:docMk/>
            <pc:sldMk cId="4013267680" sldId="258"/>
            <ac:picMk id="4" creationId="{2E7F49A3-9923-5713-54C1-8224E2604222}"/>
          </ac:picMkLst>
        </pc:picChg>
        <pc:picChg chg="add del">
          <ac:chgData name="Gabriel Couto" userId="f464b536d712b41b" providerId="LiveId" clId="{214C7FE4-2FD2-46A4-BDFF-6E4C6C514DC0}" dt="2022-05-29T23:21:35.201" v="588" actId="478"/>
          <ac:picMkLst>
            <pc:docMk/>
            <pc:sldMk cId="4013267680" sldId="258"/>
            <ac:picMk id="7" creationId="{6E24D1B2-E3B5-C1AF-8EBD-9AFD898BF701}"/>
          </ac:picMkLst>
        </pc:picChg>
        <pc:picChg chg="mod topLvl modCrop">
          <ac:chgData name="Gabriel Couto" userId="f464b536d712b41b" providerId="LiveId" clId="{214C7FE4-2FD2-46A4-BDFF-6E4C6C514DC0}" dt="2022-05-30T01:34:36.974" v="1912" actId="338"/>
          <ac:picMkLst>
            <pc:docMk/>
            <pc:sldMk cId="4013267680" sldId="258"/>
            <ac:picMk id="20" creationId="{8D025E18-5739-4B9A-744E-228859D6AFD0}"/>
          </ac:picMkLst>
        </pc:picChg>
        <pc:picChg chg="mod">
          <ac:chgData name="Gabriel Couto" userId="f464b536d712b41b" providerId="LiveId" clId="{214C7FE4-2FD2-46A4-BDFF-6E4C6C514DC0}" dt="2022-05-29T23:26:50.749" v="610"/>
          <ac:picMkLst>
            <pc:docMk/>
            <pc:sldMk cId="4013267680" sldId="258"/>
            <ac:picMk id="26" creationId="{EA669302-B113-5AC0-4091-1F4B7E036511}"/>
          </ac:picMkLst>
        </pc:picChg>
        <pc:cxnChg chg="add">
          <ac:chgData name="Gabriel Couto" userId="f464b536d712b41b" providerId="LiveId" clId="{214C7FE4-2FD2-46A4-BDFF-6E4C6C514DC0}" dt="2022-05-29T23:21:33.353" v="587" actId="26606"/>
          <ac:cxnSpMkLst>
            <pc:docMk/>
            <pc:sldMk cId="4013267680" sldId="258"/>
            <ac:cxnSpMk id="9" creationId="{64FA5DFF-7FE6-4855-84E6-DFA78EE978BD}"/>
          </ac:cxnSpMkLst>
        </pc:cxnChg>
        <pc:cxnChg chg="add">
          <ac:chgData name="Gabriel Couto" userId="f464b536d712b41b" providerId="LiveId" clId="{214C7FE4-2FD2-46A4-BDFF-6E4C6C514DC0}" dt="2022-05-29T23:21:33.353" v="587" actId="26606"/>
          <ac:cxnSpMkLst>
            <pc:docMk/>
            <pc:sldMk cId="4013267680" sldId="258"/>
            <ac:cxnSpMk id="11" creationId="{2AFD8CBA-54A3-4363-991B-B9C631BBFA74}"/>
          </ac:cxnSpMkLst>
        </pc:cxnChg>
      </pc:sldChg>
      <pc:sldChg chg="addSp delSp modSp add mod setBg">
        <pc:chgData name="Gabriel Couto" userId="f464b536d712b41b" providerId="LiveId" clId="{214C7FE4-2FD2-46A4-BDFF-6E4C6C514DC0}" dt="2022-05-30T01:30:54.853" v="1852"/>
        <pc:sldMkLst>
          <pc:docMk/>
          <pc:sldMk cId="1535373086" sldId="259"/>
        </pc:sldMkLst>
        <pc:spChg chg="mod">
          <ac:chgData name="Gabriel Couto" userId="f464b536d712b41b" providerId="LiveId" clId="{214C7FE4-2FD2-46A4-BDFF-6E4C6C514DC0}" dt="2022-05-29T23:22:10.175" v="595" actId="26606"/>
          <ac:spMkLst>
            <pc:docMk/>
            <pc:sldMk cId="1535373086" sldId="259"/>
            <ac:spMk id="2" creationId="{514C1631-8767-6D8D-B4F3-AB651F676986}"/>
          </ac:spMkLst>
        </pc:spChg>
        <pc:spChg chg="mod">
          <ac:chgData name="Gabriel Couto" userId="f464b536d712b41b" providerId="LiveId" clId="{214C7FE4-2FD2-46A4-BDFF-6E4C6C514DC0}" dt="2022-05-29T23:22:10.175" v="595" actId="26606"/>
          <ac:spMkLst>
            <pc:docMk/>
            <pc:sldMk cId="1535373086" sldId="259"/>
            <ac:spMk id="3" creationId="{ADD0B429-A90E-88AB-EED3-2CBCC8CE2349}"/>
          </ac:spMkLst>
        </pc:spChg>
        <pc:spChg chg="add">
          <ac:chgData name="Gabriel Couto" userId="f464b536d712b41b" providerId="LiveId" clId="{214C7FE4-2FD2-46A4-BDFF-6E4C6C514DC0}" dt="2022-05-29T23:22:10.175" v="595" actId="26606"/>
          <ac:spMkLst>
            <pc:docMk/>
            <pc:sldMk cId="1535373086" sldId="259"/>
            <ac:spMk id="13" creationId="{3F088236-D655-4F88-B238-E16762358025}"/>
          </ac:spMkLst>
        </pc:spChg>
        <pc:spChg chg="add">
          <ac:chgData name="Gabriel Couto" userId="f464b536d712b41b" providerId="LiveId" clId="{214C7FE4-2FD2-46A4-BDFF-6E4C6C514DC0}" dt="2022-05-29T23:22:10.175" v="595" actId="26606"/>
          <ac:spMkLst>
            <pc:docMk/>
            <pc:sldMk cId="1535373086" sldId="259"/>
            <ac:spMk id="15" creationId="{3DAC0C92-199E-475C-9390-119A9B027276}"/>
          </ac:spMkLst>
        </pc:spChg>
        <pc:spChg chg="add mod">
          <ac:chgData name="Gabriel Couto" userId="f464b536d712b41b" providerId="LiveId" clId="{214C7FE4-2FD2-46A4-BDFF-6E4C6C514DC0}" dt="2022-05-29T23:24:34.659" v="603" actId="164"/>
          <ac:spMkLst>
            <pc:docMk/>
            <pc:sldMk cId="1535373086" sldId="259"/>
            <ac:spMk id="16" creationId="{4A4F3FE8-B32B-6069-671E-6A268AF8FE24}"/>
          </ac:spMkLst>
        </pc:spChg>
        <pc:spChg chg="add">
          <ac:chgData name="Gabriel Couto" userId="f464b536d712b41b" providerId="LiveId" clId="{214C7FE4-2FD2-46A4-BDFF-6E4C6C514DC0}" dt="2022-05-29T23:22:10.175" v="595" actId="26606"/>
          <ac:spMkLst>
            <pc:docMk/>
            <pc:sldMk cId="1535373086" sldId="259"/>
            <ac:spMk id="17" creationId="{C4CFB339-0ED8-4FE2-9EF1-6D1375B8499B}"/>
          </ac:spMkLst>
        </pc:spChg>
        <pc:spChg chg="add">
          <ac:chgData name="Gabriel Couto" userId="f464b536d712b41b" providerId="LiveId" clId="{214C7FE4-2FD2-46A4-BDFF-6E4C6C514DC0}" dt="2022-05-29T23:22:10.175" v="595" actId="26606"/>
          <ac:spMkLst>
            <pc:docMk/>
            <pc:sldMk cId="1535373086" sldId="259"/>
            <ac:spMk id="19" creationId="{31896C80-2069-4431-9C19-83B913734490}"/>
          </ac:spMkLst>
        </pc:spChg>
        <pc:spChg chg="add">
          <ac:chgData name="Gabriel Couto" userId="f464b536d712b41b" providerId="LiveId" clId="{214C7FE4-2FD2-46A4-BDFF-6E4C6C514DC0}" dt="2022-05-29T23:22:10.175" v="595" actId="26606"/>
          <ac:spMkLst>
            <pc:docMk/>
            <pc:sldMk cId="1535373086" sldId="259"/>
            <ac:spMk id="21" creationId="{BF120A21-0841-4823-B0C4-28AEBCEF9B78}"/>
          </ac:spMkLst>
        </pc:spChg>
        <pc:spChg chg="mod">
          <ac:chgData name="Gabriel Couto" userId="f464b536d712b41b" providerId="LiveId" clId="{214C7FE4-2FD2-46A4-BDFF-6E4C6C514DC0}" dt="2022-05-30T01:30:14.785" v="1826"/>
          <ac:spMkLst>
            <pc:docMk/>
            <pc:sldMk cId="1535373086" sldId="259"/>
            <ac:spMk id="22" creationId="{201C283A-0799-30D6-CC7B-411E4050B9DA}"/>
          </ac:spMkLst>
        </pc:spChg>
        <pc:spChg chg="add">
          <ac:chgData name="Gabriel Couto" userId="f464b536d712b41b" providerId="LiveId" clId="{214C7FE4-2FD2-46A4-BDFF-6E4C6C514DC0}" dt="2022-05-29T23:22:10.175" v="595" actId="26606"/>
          <ac:spMkLst>
            <pc:docMk/>
            <pc:sldMk cId="1535373086" sldId="259"/>
            <ac:spMk id="23" creationId="{DBB05BAE-BBD3-4289-899F-A6851503C6B0}"/>
          </ac:spMkLst>
        </pc:spChg>
        <pc:spChg chg="add">
          <ac:chgData name="Gabriel Couto" userId="f464b536d712b41b" providerId="LiveId" clId="{214C7FE4-2FD2-46A4-BDFF-6E4C6C514DC0}" dt="2022-05-29T23:22:10.175" v="595" actId="26606"/>
          <ac:spMkLst>
            <pc:docMk/>
            <pc:sldMk cId="1535373086" sldId="259"/>
            <ac:spMk id="25" creationId="{9874D11C-36F5-4BBE-A490-019A54E953B0}"/>
          </ac:spMkLst>
        </pc:spChg>
        <pc:grpChg chg="add del mod ord">
          <ac:chgData name="Gabriel Couto" userId="f464b536d712b41b" providerId="LiveId" clId="{214C7FE4-2FD2-46A4-BDFF-6E4C6C514DC0}" dt="2022-05-30T01:30:48.092" v="1845" actId="478"/>
          <ac:grpSpMkLst>
            <pc:docMk/>
            <pc:sldMk cId="1535373086" sldId="259"/>
            <ac:grpSpMk id="6" creationId="{0FB39EFC-4CA4-DDD4-2E72-F0EF8579A571}"/>
          </ac:grpSpMkLst>
        </pc:grpChg>
        <pc:grpChg chg="add del mod ord">
          <ac:chgData name="Gabriel Couto" userId="f464b536d712b41b" providerId="LiveId" clId="{214C7FE4-2FD2-46A4-BDFF-6E4C6C514DC0}" dt="2022-05-30T01:30:54.853" v="1852"/>
          <ac:grpSpMkLst>
            <pc:docMk/>
            <pc:sldMk cId="1535373086" sldId="259"/>
            <ac:grpSpMk id="18" creationId="{24DBC00A-60F9-4311-2D57-BBCF54DB8B7C}"/>
          </ac:grpSpMkLst>
        </pc:grpChg>
        <pc:picChg chg="add mod">
          <ac:chgData name="Gabriel Couto" userId="f464b536d712b41b" providerId="LiveId" clId="{214C7FE4-2FD2-46A4-BDFF-6E4C6C514DC0}" dt="2022-05-29T23:24:34.659" v="603" actId="164"/>
          <ac:picMkLst>
            <pc:docMk/>
            <pc:sldMk cId="1535373086" sldId="259"/>
            <ac:picMk id="4" creationId="{0C4CF4D5-255D-9B65-37E6-76F0E885C7B4}"/>
          </ac:picMkLst>
        </pc:picChg>
        <pc:picChg chg="add del">
          <ac:chgData name="Gabriel Couto" userId="f464b536d712b41b" providerId="LiveId" clId="{214C7FE4-2FD2-46A4-BDFF-6E4C6C514DC0}" dt="2022-05-29T23:22:11.515" v="596" actId="478"/>
          <ac:picMkLst>
            <pc:docMk/>
            <pc:sldMk cId="1535373086" sldId="259"/>
            <ac:picMk id="5" creationId="{7C200C81-4811-0047-D059-85600E1C38B2}"/>
          </ac:picMkLst>
        </pc:picChg>
        <pc:picChg chg="mod">
          <ac:chgData name="Gabriel Couto" userId="f464b536d712b41b" providerId="LiveId" clId="{214C7FE4-2FD2-46A4-BDFF-6E4C6C514DC0}" dt="2022-05-30T01:30:14.785" v="1826"/>
          <ac:picMkLst>
            <pc:docMk/>
            <pc:sldMk cId="1535373086" sldId="259"/>
            <ac:picMk id="20" creationId="{806B4D5E-C782-5BB9-ABE9-F5907C817306}"/>
          </ac:picMkLst>
        </pc:picChg>
        <pc:cxnChg chg="add">
          <ac:chgData name="Gabriel Couto" userId="f464b536d712b41b" providerId="LiveId" clId="{214C7FE4-2FD2-46A4-BDFF-6E4C6C514DC0}" dt="2022-05-29T23:22:10.175" v="595" actId="26606"/>
          <ac:cxnSpMkLst>
            <pc:docMk/>
            <pc:sldMk cId="1535373086" sldId="259"/>
            <ac:cxnSpMk id="9" creationId="{64FA5DFF-7FE6-4855-84E6-DFA78EE978BD}"/>
          </ac:cxnSpMkLst>
        </pc:cxnChg>
        <pc:cxnChg chg="add">
          <ac:chgData name="Gabriel Couto" userId="f464b536d712b41b" providerId="LiveId" clId="{214C7FE4-2FD2-46A4-BDFF-6E4C6C514DC0}" dt="2022-05-29T23:22:10.175" v="595" actId="26606"/>
          <ac:cxnSpMkLst>
            <pc:docMk/>
            <pc:sldMk cId="1535373086" sldId="259"/>
            <ac:cxnSpMk id="11" creationId="{2AFD8CBA-54A3-4363-991B-B9C631BBFA74}"/>
          </ac:cxnSpMkLst>
        </pc:cxnChg>
      </pc:sldChg>
      <pc:sldChg chg="addSp delSp modSp new del mod setBg setClrOvrMap">
        <pc:chgData name="Gabriel Couto" userId="f464b536d712b41b" providerId="LiveId" clId="{214C7FE4-2FD2-46A4-BDFF-6E4C6C514DC0}" dt="2022-05-30T01:32:45.293" v="1891" actId="47"/>
        <pc:sldMkLst>
          <pc:docMk/>
          <pc:sldMk cId="3329081409" sldId="260"/>
        </pc:sldMkLst>
        <pc:spChg chg="mod">
          <ac:chgData name="Gabriel Couto" userId="f464b536d712b41b" providerId="LiveId" clId="{214C7FE4-2FD2-46A4-BDFF-6E4C6C514DC0}" dt="2022-05-30T01:29:10.372" v="1806" actId="26606"/>
          <ac:spMkLst>
            <pc:docMk/>
            <pc:sldMk cId="3329081409" sldId="260"/>
            <ac:spMk id="2" creationId="{313DF5C9-EB0A-4E6D-DB24-AC89ACFAB000}"/>
          </ac:spMkLst>
        </pc:spChg>
        <pc:spChg chg="add del mod ord">
          <ac:chgData name="Gabriel Couto" userId="f464b536d712b41b" providerId="LiveId" clId="{214C7FE4-2FD2-46A4-BDFF-6E4C6C514DC0}" dt="2022-05-30T01:29:10.372" v="1806" actId="26606"/>
          <ac:spMkLst>
            <pc:docMk/>
            <pc:sldMk cId="3329081409" sldId="260"/>
            <ac:spMk id="3" creationId="{F0A9C66F-0CFB-9C34-A21F-86992837B87D}"/>
          </ac:spMkLst>
        </pc:spChg>
        <pc:spChg chg="mod ord topLvl">
          <ac:chgData name="Gabriel Couto" userId="f464b536d712b41b" providerId="LiveId" clId="{214C7FE4-2FD2-46A4-BDFF-6E4C6C514DC0}" dt="2022-05-30T01:28:32.168" v="1796" actId="164"/>
          <ac:spMkLst>
            <pc:docMk/>
            <pc:sldMk cId="3329081409" sldId="260"/>
            <ac:spMk id="7" creationId="{9D4B61DA-F18B-D0CF-F63E-737D834B0C76}"/>
          </ac:spMkLst>
        </pc:spChg>
        <pc:spChg chg="add del">
          <ac:chgData name="Gabriel Couto" userId="f464b536d712b41b" providerId="LiveId" clId="{214C7FE4-2FD2-46A4-BDFF-6E4C6C514DC0}" dt="2022-05-30T01:29:01.675" v="1802" actId="26606"/>
          <ac:spMkLst>
            <pc:docMk/>
            <pc:sldMk cId="3329081409" sldId="260"/>
            <ac:spMk id="10" creationId="{AF551D8B-3775-4477-88B7-7B7C350D34E4}"/>
          </ac:spMkLst>
        </pc:spChg>
        <pc:spChg chg="add del">
          <ac:chgData name="Gabriel Couto" userId="f464b536d712b41b" providerId="LiveId" clId="{214C7FE4-2FD2-46A4-BDFF-6E4C6C514DC0}" dt="2022-05-30T01:29:01.675" v="1802" actId="26606"/>
          <ac:spMkLst>
            <pc:docMk/>
            <pc:sldMk cId="3329081409" sldId="260"/>
            <ac:spMk id="11" creationId="{C52ED567-06B3-4107-9773-BBB6BD78673C}"/>
          </ac:spMkLst>
        </pc:spChg>
        <pc:spChg chg="add del">
          <ac:chgData name="Gabriel Couto" userId="f464b536d712b41b" providerId="LiveId" clId="{214C7FE4-2FD2-46A4-BDFF-6E4C6C514DC0}" dt="2022-05-30T01:29:04.672" v="1804" actId="26606"/>
          <ac:spMkLst>
            <pc:docMk/>
            <pc:sldMk cId="3329081409" sldId="260"/>
            <ac:spMk id="13" creationId="{A65AC7D1-EAA9-48F5-B509-60A7F50BF703}"/>
          </ac:spMkLst>
        </pc:spChg>
        <pc:spChg chg="add del">
          <ac:chgData name="Gabriel Couto" userId="f464b536d712b41b" providerId="LiveId" clId="{214C7FE4-2FD2-46A4-BDFF-6E4C6C514DC0}" dt="2022-05-30T01:29:04.672" v="1804" actId="26606"/>
          <ac:spMkLst>
            <pc:docMk/>
            <pc:sldMk cId="3329081409" sldId="260"/>
            <ac:spMk id="15" creationId="{D6320AF9-619A-4175-865B-5663E1AEF4C5}"/>
          </ac:spMkLst>
        </pc:spChg>
        <pc:spChg chg="add del">
          <ac:chgData name="Gabriel Couto" userId="f464b536d712b41b" providerId="LiveId" clId="{214C7FE4-2FD2-46A4-BDFF-6E4C6C514DC0}" dt="2022-05-30T01:29:01.675" v="1802" actId="26606"/>
          <ac:spMkLst>
            <pc:docMk/>
            <pc:sldMk cId="3329081409" sldId="260"/>
            <ac:spMk id="16" creationId="{BB934D2B-85E2-4375-94EE-B66C16BF7999}"/>
          </ac:spMkLst>
        </pc:spChg>
        <pc:spChg chg="add del">
          <ac:chgData name="Gabriel Couto" userId="f464b536d712b41b" providerId="LiveId" clId="{214C7FE4-2FD2-46A4-BDFF-6E4C6C514DC0}" dt="2022-05-30T01:29:01.675" v="1802" actId="26606"/>
          <ac:spMkLst>
            <pc:docMk/>
            <pc:sldMk cId="3329081409" sldId="260"/>
            <ac:spMk id="18" creationId="{9B445E02-D785-4565-B842-9567BBC09508}"/>
          </ac:spMkLst>
        </pc:spChg>
        <pc:spChg chg="add del">
          <ac:chgData name="Gabriel Couto" userId="f464b536d712b41b" providerId="LiveId" clId="{214C7FE4-2FD2-46A4-BDFF-6E4C6C514DC0}" dt="2022-05-30T01:29:01.675" v="1802" actId="26606"/>
          <ac:spMkLst>
            <pc:docMk/>
            <pc:sldMk cId="3329081409" sldId="260"/>
            <ac:spMk id="20" creationId="{2C153736-D102-4F57-9DE7-615AFC02B0AC}"/>
          </ac:spMkLst>
        </pc:spChg>
        <pc:spChg chg="add del">
          <ac:chgData name="Gabriel Couto" userId="f464b536d712b41b" providerId="LiveId" clId="{214C7FE4-2FD2-46A4-BDFF-6E4C6C514DC0}" dt="2022-05-30T01:29:04.672" v="1804" actId="26606"/>
          <ac:spMkLst>
            <pc:docMk/>
            <pc:sldMk cId="3329081409" sldId="260"/>
            <ac:spMk id="21" creationId="{7E018740-5C2B-4A41-AC1A-7E68D1EC1954}"/>
          </ac:spMkLst>
        </pc:spChg>
        <pc:spChg chg="add del">
          <ac:chgData name="Gabriel Couto" userId="f464b536d712b41b" providerId="LiveId" clId="{214C7FE4-2FD2-46A4-BDFF-6E4C6C514DC0}" dt="2022-05-30T01:29:01.675" v="1802" actId="26606"/>
          <ac:spMkLst>
            <pc:docMk/>
            <pc:sldMk cId="3329081409" sldId="260"/>
            <ac:spMk id="22" creationId="{BA407A52-66F4-4CDE-A726-FF79F3EC342D}"/>
          </ac:spMkLst>
        </pc:spChg>
        <pc:spChg chg="add del">
          <ac:chgData name="Gabriel Couto" userId="f464b536d712b41b" providerId="LiveId" clId="{214C7FE4-2FD2-46A4-BDFF-6E4C6C514DC0}" dt="2022-05-30T01:29:04.672" v="1804" actId="26606"/>
          <ac:spMkLst>
            <pc:docMk/>
            <pc:sldMk cId="3329081409" sldId="260"/>
            <ac:spMk id="23" creationId="{166F75A4-C475-4941-8EE2-B80A06A2C1BB}"/>
          </ac:spMkLst>
        </pc:spChg>
        <pc:spChg chg="add del">
          <ac:chgData name="Gabriel Couto" userId="f464b536d712b41b" providerId="LiveId" clId="{214C7FE4-2FD2-46A4-BDFF-6E4C6C514DC0}" dt="2022-05-30T01:29:01.675" v="1802" actId="26606"/>
          <ac:spMkLst>
            <pc:docMk/>
            <pc:sldMk cId="3329081409" sldId="260"/>
            <ac:spMk id="24" creationId="{D28FFB34-4FC3-46F5-B900-D3B774FD0BE6}"/>
          </ac:spMkLst>
        </pc:spChg>
        <pc:spChg chg="add del">
          <ac:chgData name="Gabriel Couto" userId="f464b536d712b41b" providerId="LiveId" clId="{214C7FE4-2FD2-46A4-BDFF-6E4C6C514DC0}" dt="2022-05-30T01:29:04.672" v="1804" actId="26606"/>
          <ac:spMkLst>
            <pc:docMk/>
            <pc:sldMk cId="3329081409" sldId="260"/>
            <ac:spMk id="25" creationId="{A032553A-72E8-4B0D-8405-FF9771C9AF05}"/>
          </ac:spMkLst>
        </pc:spChg>
        <pc:spChg chg="add del">
          <ac:chgData name="Gabriel Couto" userId="f464b536d712b41b" providerId="LiveId" clId="{214C7FE4-2FD2-46A4-BDFF-6E4C6C514DC0}" dt="2022-05-30T01:29:01.675" v="1802" actId="26606"/>
          <ac:spMkLst>
            <pc:docMk/>
            <pc:sldMk cId="3329081409" sldId="260"/>
            <ac:spMk id="26" creationId="{205F7B13-ACB5-46BE-8070-0431266B183B}"/>
          </ac:spMkLst>
        </pc:spChg>
        <pc:spChg chg="add del">
          <ac:chgData name="Gabriel Couto" userId="f464b536d712b41b" providerId="LiveId" clId="{214C7FE4-2FD2-46A4-BDFF-6E4C6C514DC0}" dt="2022-05-30T01:29:04.672" v="1804" actId="26606"/>
          <ac:spMkLst>
            <pc:docMk/>
            <pc:sldMk cId="3329081409" sldId="260"/>
            <ac:spMk id="27" creationId="{765800AC-C3B9-498E-87BC-29FAE4C76B21}"/>
          </ac:spMkLst>
        </pc:spChg>
        <pc:spChg chg="add del">
          <ac:chgData name="Gabriel Couto" userId="f464b536d712b41b" providerId="LiveId" clId="{214C7FE4-2FD2-46A4-BDFF-6E4C6C514DC0}" dt="2022-05-30T01:29:01.675" v="1802" actId="26606"/>
          <ac:spMkLst>
            <pc:docMk/>
            <pc:sldMk cId="3329081409" sldId="260"/>
            <ac:spMk id="28" creationId="{D52A0D23-45DD-4DF4-ADE6-A81F409BB9FB}"/>
          </ac:spMkLst>
        </pc:spChg>
        <pc:spChg chg="add del">
          <ac:chgData name="Gabriel Couto" userId="f464b536d712b41b" providerId="LiveId" clId="{214C7FE4-2FD2-46A4-BDFF-6E4C6C514DC0}" dt="2022-05-30T01:29:04.672" v="1804" actId="26606"/>
          <ac:spMkLst>
            <pc:docMk/>
            <pc:sldMk cId="3329081409" sldId="260"/>
            <ac:spMk id="29" creationId="{1F9D6ACB-2FF4-49F9-978A-E0D5327FC635}"/>
          </ac:spMkLst>
        </pc:spChg>
        <pc:spChg chg="add del">
          <ac:chgData name="Gabriel Couto" userId="f464b536d712b41b" providerId="LiveId" clId="{214C7FE4-2FD2-46A4-BDFF-6E4C6C514DC0}" dt="2022-05-30T01:29:04.672" v="1804" actId="26606"/>
          <ac:spMkLst>
            <pc:docMk/>
            <pc:sldMk cId="3329081409" sldId="260"/>
            <ac:spMk id="30" creationId="{142BFA2A-77A0-4F60-A32A-685681C84889}"/>
          </ac:spMkLst>
        </pc:spChg>
        <pc:spChg chg="add del">
          <ac:chgData name="Gabriel Couto" userId="f464b536d712b41b" providerId="LiveId" clId="{214C7FE4-2FD2-46A4-BDFF-6E4C6C514DC0}" dt="2022-05-30T01:29:10.372" v="1806" actId="26606"/>
          <ac:spMkLst>
            <pc:docMk/>
            <pc:sldMk cId="3329081409" sldId="260"/>
            <ac:spMk id="32" creationId="{9F4444CE-BC8D-4D61-B303-4C05614E62AB}"/>
          </ac:spMkLst>
        </pc:spChg>
        <pc:spChg chg="add del">
          <ac:chgData name="Gabriel Couto" userId="f464b536d712b41b" providerId="LiveId" clId="{214C7FE4-2FD2-46A4-BDFF-6E4C6C514DC0}" dt="2022-05-30T01:29:10.372" v="1806" actId="26606"/>
          <ac:spMkLst>
            <pc:docMk/>
            <pc:sldMk cId="3329081409" sldId="260"/>
            <ac:spMk id="33" creationId="{73772B81-181F-48B7-8826-4D9686D15DF5}"/>
          </ac:spMkLst>
        </pc:spChg>
        <pc:spChg chg="add del">
          <ac:chgData name="Gabriel Couto" userId="f464b536d712b41b" providerId="LiveId" clId="{214C7FE4-2FD2-46A4-BDFF-6E4C6C514DC0}" dt="2022-05-30T01:29:10.372" v="1806" actId="26606"/>
          <ac:spMkLst>
            <pc:docMk/>
            <pc:sldMk cId="3329081409" sldId="260"/>
            <ac:spMk id="34" creationId="{B2205F6E-03C6-4E92-877C-E2482F6599AA}"/>
          </ac:spMkLst>
        </pc:spChg>
        <pc:grpChg chg="add del mod">
          <ac:chgData name="Gabriel Couto" userId="f464b536d712b41b" providerId="LiveId" clId="{214C7FE4-2FD2-46A4-BDFF-6E4C6C514DC0}" dt="2022-05-30T01:27:22.819" v="1779" actId="478"/>
          <ac:grpSpMkLst>
            <pc:docMk/>
            <pc:sldMk cId="3329081409" sldId="260"/>
            <ac:grpSpMk id="5" creationId="{08159FCC-E7EE-D29F-8FF9-0F4DC14DFB2C}"/>
          </ac:grpSpMkLst>
        </pc:grpChg>
        <pc:grpChg chg="add del mod ord">
          <ac:chgData name="Gabriel Couto" userId="f464b536d712b41b" providerId="LiveId" clId="{214C7FE4-2FD2-46A4-BDFF-6E4C6C514DC0}" dt="2022-05-30T01:28:29.823" v="1795" actId="165"/>
          <ac:grpSpMkLst>
            <pc:docMk/>
            <pc:sldMk cId="3329081409" sldId="260"/>
            <ac:grpSpMk id="8" creationId="{3982034F-74B7-3194-F22E-D0D1352BFA7F}"/>
          </ac:grpSpMkLst>
        </pc:grpChg>
        <pc:grpChg chg="add del mod ord">
          <ac:chgData name="Gabriel Couto" userId="f464b536d712b41b" providerId="LiveId" clId="{214C7FE4-2FD2-46A4-BDFF-6E4C6C514DC0}" dt="2022-05-30T01:29:10.748" v="1807" actId="21"/>
          <ac:grpSpMkLst>
            <pc:docMk/>
            <pc:sldMk cId="3329081409" sldId="260"/>
            <ac:grpSpMk id="9" creationId="{04BD30F6-F8D2-1732-64B0-EF25C6D07BB4}"/>
          </ac:grpSpMkLst>
        </pc:grpChg>
        <pc:graphicFrameChg chg="add del">
          <ac:chgData name="Gabriel Couto" userId="f464b536d712b41b" providerId="LiveId" clId="{214C7FE4-2FD2-46A4-BDFF-6E4C6C514DC0}" dt="2022-05-30T01:29:10.372" v="1806" actId="26606"/>
          <ac:graphicFrameMkLst>
            <pc:docMk/>
            <pc:sldMk cId="3329081409" sldId="260"/>
            <ac:graphicFrameMk id="35" creationId="{D4D68285-A880-DCC9-D2C2-27FEB67BB39A}"/>
          </ac:graphicFrameMkLst>
        </pc:graphicFrameChg>
        <pc:picChg chg="add mod ord topLvl modCrop">
          <ac:chgData name="Gabriel Couto" userId="f464b536d712b41b" providerId="LiveId" clId="{214C7FE4-2FD2-46A4-BDFF-6E4C6C514DC0}" dt="2022-05-30T01:28:35.508" v="1797" actId="167"/>
          <ac:picMkLst>
            <pc:docMk/>
            <pc:sldMk cId="3329081409" sldId="260"/>
            <ac:picMk id="4" creationId="{2D5C7BBD-2BCA-239A-136B-EAD645C53560}"/>
          </ac:picMkLst>
        </pc:picChg>
        <pc:picChg chg="del mod topLvl">
          <ac:chgData name="Gabriel Couto" userId="f464b536d712b41b" providerId="LiveId" clId="{214C7FE4-2FD2-46A4-BDFF-6E4C6C514DC0}" dt="2022-05-30T01:27:22.819" v="1779" actId="478"/>
          <ac:picMkLst>
            <pc:docMk/>
            <pc:sldMk cId="3329081409" sldId="260"/>
            <ac:picMk id="6" creationId="{48EEB50F-DEAA-AA42-2508-2410BD33C3FB}"/>
          </ac:picMkLst>
        </pc:picChg>
        <pc:cxnChg chg="add del">
          <ac:chgData name="Gabriel Couto" userId="f464b536d712b41b" providerId="LiveId" clId="{214C7FE4-2FD2-46A4-BDFF-6E4C6C514DC0}" dt="2022-05-30T01:29:01.675" v="1802" actId="26606"/>
          <ac:cxnSpMkLst>
            <pc:docMk/>
            <pc:sldMk cId="3329081409" sldId="260"/>
            <ac:cxnSpMk id="12" creationId="{1A901C3D-CFAE-460D-BD0E-7D22164D7DFB}"/>
          </ac:cxnSpMkLst>
        </pc:cxnChg>
        <pc:cxnChg chg="add del">
          <ac:chgData name="Gabriel Couto" userId="f464b536d712b41b" providerId="LiveId" clId="{214C7FE4-2FD2-46A4-BDFF-6E4C6C514DC0}" dt="2022-05-30T01:29:01.675" v="1802" actId="26606"/>
          <ac:cxnSpMkLst>
            <pc:docMk/>
            <pc:sldMk cId="3329081409" sldId="260"/>
            <ac:cxnSpMk id="14" creationId="{837C0EA9-1437-4437-9D20-2BBDA1AA9FF8}"/>
          </ac:cxnSpMkLst>
        </pc:cxnChg>
        <pc:cxnChg chg="add del">
          <ac:chgData name="Gabriel Couto" userId="f464b536d712b41b" providerId="LiveId" clId="{214C7FE4-2FD2-46A4-BDFF-6E4C6C514DC0}" dt="2022-05-30T01:29:04.672" v="1804" actId="26606"/>
          <ac:cxnSpMkLst>
            <pc:docMk/>
            <pc:sldMk cId="3329081409" sldId="260"/>
            <ac:cxnSpMk id="17" creationId="{063B6EC6-D752-4EE7-908B-F8F19E8C7FEA}"/>
          </ac:cxnSpMkLst>
        </pc:cxnChg>
        <pc:cxnChg chg="add del">
          <ac:chgData name="Gabriel Couto" userId="f464b536d712b41b" providerId="LiveId" clId="{214C7FE4-2FD2-46A4-BDFF-6E4C6C514DC0}" dt="2022-05-30T01:29:04.672" v="1804" actId="26606"/>
          <ac:cxnSpMkLst>
            <pc:docMk/>
            <pc:sldMk cId="3329081409" sldId="260"/>
            <ac:cxnSpMk id="19" creationId="{EFECD4E8-AD3E-4228-82A2-9461958EA94D}"/>
          </ac:cxnSpMkLst>
        </pc:cxnChg>
      </pc:sldChg>
      <pc:sldChg chg="modSp new del mod">
        <pc:chgData name="Gabriel Couto" userId="f464b536d712b41b" providerId="LiveId" clId="{214C7FE4-2FD2-46A4-BDFF-6E4C6C514DC0}" dt="2022-05-30T01:33:41.279" v="1906" actId="47"/>
        <pc:sldMkLst>
          <pc:docMk/>
          <pc:sldMk cId="3758020834" sldId="261"/>
        </pc:sldMkLst>
        <pc:spChg chg="mod">
          <ac:chgData name="Gabriel Couto" userId="f464b536d712b41b" providerId="LiveId" clId="{214C7FE4-2FD2-46A4-BDFF-6E4C6C514DC0}" dt="2022-05-30T01:20:05.379" v="1137" actId="20577"/>
          <ac:spMkLst>
            <pc:docMk/>
            <pc:sldMk cId="3758020834" sldId="261"/>
            <ac:spMk id="2" creationId="{BC3D5E4A-4481-7474-7852-F79769026583}"/>
          </ac:spMkLst>
        </pc:spChg>
        <pc:spChg chg="mod">
          <ac:chgData name="Gabriel Couto" userId="f464b536d712b41b" providerId="LiveId" clId="{214C7FE4-2FD2-46A4-BDFF-6E4C6C514DC0}" dt="2022-05-30T01:24:54.797" v="1741" actId="20577"/>
          <ac:spMkLst>
            <pc:docMk/>
            <pc:sldMk cId="3758020834" sldId="261"/>
            <ac:spMk id="3" creationId="{B034D89C-7488-5F54-264D-CED1DD9A3C4E}"/>
          </ac:spMkLst>
        </pc:spChg>
      </pc:sldChg>
      <pc:sldChg chg="addSp delSp modSp add del mod setBg delDesignElem">
        <pc:chgData name="Gabriel Couto" userId="f464b536d712b41b" providerId="LiveId" clId="{214C7FE4-2FD2-46A4-BDFF-6E4C6C514DC0}" dt="2022-05-30T01:32:43.826" v="1890" actId="47"/>
        <pc:sldMkLst>
          <pc:docMk/>
          <pc:sldMk cId="3734829937" sldId="262"/>
        </pc:sldMkLst>
        <pc:spChg chg="del">
          <ac:chgData name="Gabriel Couto" userId="f464b536d712b41b" providerId="LiveId" clId="{214C7FE4-2FD2-46A4-BDFF-6E4C6C514DC0}" dt="2022-05-30T01:29:29.487" v="1812" actId="478"/>
          <ac:spMkLst>
            <pc:docMk/>
            <pc:sldMk cId="3734829937" sldId="262"/>
            <ac:spMk id="2" creationId="{514C1631-8767-6D8D-B4F3-AB651F676986}"/>
          </ac:spMkLst>
        </pc:spChg>
        <pc:spChg chg="del">
          <ac:chgData name="Gabriel Couto" userId="f464b536d712b41b" providerId="LiveId" clId="{214C7FE4-2FD2-46A4-BDFF-6E4C6C514DC0}" dt="2022-05-30T01:29:36.659" v="1816" actId="478"/>
          <ac:spMkLst>
            <pc:docMk/>
            <pc:sldMk cId="3734829937" sldId="262"/>
            <ac:spMk id="3" creationId="{ADD0B429-A90E-88AB-EED3-2CBCC8CE2349}"/>
          </ac:spMkLst>
        </pc:spChg>
        <pc:spChg chg="add del mod">
          <ac:chgData name="Gabriel Couto" userId="f464b536d712b41b" providerId="LiveId" clId="{214C7FE4-2FD2-46A4-BDFF-6E4C6C514DC0}" dt="2022-05-30T01:29:34.566" v="1815" actId="478"/>
          <ac:spMkLst>
            <pc:docMk/>
            <pc:sldMk cId="3734829937" sldId="262"/>
            <ac:spMk id="7" creationId="{970E63E7-63C5-1894-E340-9FED211A205F}"/>
          </ac:spMkLst>
        </pc:spChg>
        <pc:spChg chg="add del mod">
          <ac:chgData name="Gabriel Couto" userId="f464b536d712b41b" providerId="LiveId" clId="{214C7FE4-2FD2-46A4-BDFF-6E4C6C514DC0}" dt="2022-05-30T01:29:37.393" v="1817" actId="478"/>
          <ac:spMkLst>
            <pc:docMk/>
            <pc:sldMk cId="3734829937" sldId="262"/>
            <ac:spMk id="10" creationId="{EAD9C22F-72E8-EE24-573F-6CB4C141D587}"/>
          </ac:spMkLst>
        </pc:spChg>
        <pc:spChg chg="del">
          <ac:chgData name="Gabriel Couto" userId="f464b536d712b41b" providerId="LiveId" clId="{214C7FE4-2FD2-46A4-BDFF-6E4C6C514DC0}" dt="2022-05-30T01:29:14.084" v="1809"/>
          <ac:spMkLst>
            <pc:docMk/>
            <pc:sldMk cId="3734829937" sldId="262"/>
            <ac:spMk id="13" creationId="{3F088236-D655-4F88-B238-E16762358025}"/>
          </ac:spMkLst>
        </pc:spChg>
        <pc:spChg chg="del">
          <ac:chgData name="Gabriel Couto" userId="f464b536d712b41b" providerId="LiveId" clId="{214C7FE4-2FD2-46A4-BDFF-6E4C6C514DC0}" dt="2022-05-30T01:29:14.084" v="1809"/>
          <ac:spMkLst>
            <pc:docMk/>
            <pc:sldMk cId="3734829937" sldId="262"/>
            <ac:spMk id="15" creationId="{3DAC0C92-199E-475C-9390-119A9B027276}"/>
          </ac:spMkLst>
        </pc:spChg>
        <pc:spChg chg="del">
          <ac:chgData name="Gabriel Couto" userId="f464b536d712b41b" providerId="LiveId" clId="{214C7FE4-2FD2-46A4-BDFF-6E4C6C514DC0}" dt="2022-05-30T01:29:14.084" v="1809"/>
          <ac:spMkLst>
            <pc:docMk/>
            <pc:sldMk cId="3734829937" sldId="262"/>
            <ac:spMk id="17" creationId="{C4CFB339-0ED8-4FE2-9EF1-6D1375B8499B}"/>
          </ac:spMkLst>
        </pc:spChg>
        <pc:spChg chg="del">
          <ac:chgData name="Gabriel Couto" userId="f464b536d712b41b" providerId="LiveId" clId="{214C7FE4-2FD2-46A4-BDFF-6E4C6C514DC0}" dt="2022-05-30T01:29:14.084" v="1809"/>
          <ac:spMkLst>
            <pc:docMk/>
            <pc:sldMk cId="3734829937" sldId="262"/>
            <ac:spMk id="19" creationId="{31896C80-2069-4431-9C19-83B913734490}"/>
          </ac:spMkLst>
        </pc:spChg>
        <pc:spChg chg="del">
          <ac:chgData name="Gabriel Couto" userId="f464b536d712b41b" providerId="LiveId" clId="{214C7FE4-2FD2-46A4-BDFF-6E4C6C514DC0}" dt="2022-05-30T01:29:14.084" v="1809"/>
          <ac:spMkLst>
            <pc:docMk/>
            <pc:sldMk cId="3734829937" sldId="262"/>
            <ac:spMk id="21" creationId="{BF120A21-0841-4823-B0C4-28AEBCEF9B78}"/>
          </ac:spMkLst>
        </pc:spChg>
        <pc:spChg chg="mod">
          <ac:chgData name="Gabriel Couto" userId="f464b536d712b41b" providerId="LiveId" clId="{214C7FE4-2FD2-46A4-BDFF-6E4C6C514DC0}" dt="2022-05-30T01:29:19.701" v="1811"/>
          <ac:spMkLst>
            <pc:docMk/>
            <pc:sldMk cId="3734829937" sldId="262"/>
            <ac:spMk id="22" creationId="{9E0550EA-E61B-C959-6CF0-846D9B017CC8}"/>
          </ac:spMkLst>
        </pc:spChg>
        <pc:spChg chg="del">
          <ac:chgData name="Gabriel Couto" userId="f464b536d712b41b" providerId="LiveId" clId="{214C7FE4-2FD2-46A4-BDFF-6E4C6C514DC0}" dt="2022-05-30T01:29:14.084" v="1809"/>
          <ac:spMkLst>
            <pc:docMk/>
            <pc:sldMk cId="3734829937" sldId="262"/>
            <ac:spMk id="23" creationId="{DBB05BAE-BBD3-4289-899F-A6851503C6B0}"/>
          </ac:spMkLst>
        </pc:spChg>
        <pc:spChg chg="add del mod">
          <ac:chgData name="Gabriel Couto" userId="f464b536d712b41b" providerId="LiveId" clId="{214C7FE4-2FD2-46A4-BDFF-6E4C6C514DC0}" dt="2022-05-30T01:30:08.014" v="1823" actId="26606"/>
          <ac:spMkLst>
            <pc:docMk/>
            <pc:sldMk cId="3734829937" sldId="262"/>
            <ac:spMk id="24" creationId="{29257858-BEDE-70E8-1621-AF39F5963D20}"/>
          </ac:spMkLst>
        </pc:spChg>
        <pc:spChg chg="del">
          <ac:chgData name="Gabriel Couto" userId="f464b536d712b41b" providerId="LiveId" clId="{214C7FE4-2FD2-46A4-BDFF-6E4C6C514DC0}" dt="2022-05-30T01:29:14.084" v="1809"/>
          <ac:spMkLst>
            <pc:docMk/>
            <pc:sldMk cId="3734829937" sldId="262"/>
            <ac:spMk id="25" creationId="{9874D11C-36F5-4BBE-A490-019A54E953B0}"/>
          </ac:spMkLst>
        </pc:spChg>
        <pc:spChg chg="add mod">
          <ac:chgData name="Gabriel Couto" userId="f464b536d712b41b" providerId="LiveId" clId="{214C7FE4-2FD2-46A4-BDFF-6E4C6C514DC0}" dt="2022-05-30T01:29:38.451" v="1818"/>
          <ac:spMkLst>
            <pc:docMk/>
            <pc:sldMk cId="3734829937" sldId="262"/>
            <ac:spMk id="26" creationId="{FB718BAA-02E6-0256-5B04-CEA4580B53BE}"/>
          </ac:spMkLst>
        </pc:spChg>
        <pc:grpChg chg="del">
          <ac:chgData name="Gabriel Couto" userId="f464b536d712b41b" providerId="LiveId" clId="{214C7FE4-2FD2-46A4-BDFF-6E4C6C514DC0}" dt="2022-05-30T01:29:18.695" v="1810" actId="478"/>
          <ac:grpSpMkLst>
            <pc:docMk/>
            <pc:sldMk cId="3734829937" sldId="262"/>
            <ac:grpSpMk id="6" creationId="{0FB39EFC-4CA4-DDD4-2E72-F0EF8579A571}"/>
          </ac:grpSpMkLst>
        </pc:grpChg>
        <pc:grpChg chg="add del mod ord">
          <ac:chgData name="Gabriel Couto" userId="f464b536d712b41b" providerId="LiveId" clId="{214C7FE4-2FD2-46A4-BDFF-6E4C6C514DC0}" dt="2022-05-30T01:30:55.806" v="1853" actId="167"/>
          <ac:grpSpMkLst>
            <pc:docMk/>
            <pc:sldMk cId="3734829937" sldId="262"/>
            <ac:grpSpMk id="18" creationId="{8B1AE05D-A8EE-A86E-AA27-6FC89AD4FDF0}"/>
          </ac:grpSpMkLst>
        </pc:grpChg>
        <pc:graphicFrameChg chg="add del">
          <ac:chgData name="Gabriel Couto" userId="f464b536d712b41b" providerId="LiveId" clId="{214C7FE4-2FD2-46A4-BDFF-6E4C6C514DC0}" dt="2022-05-30T01:30:08.014" v="1823" actId="26606"/>
          <ac:graphicFrameMkLst>
            <pc:docMk/>
            <pc:sldMk cId="3734829937" sldId="262"/>
            <ac:graphicFrameMk id="28" creationId="{BBA2448E-04B3-CE62-9252-70D8B08DE990}"/>
          </ac:graphicFrameMkLst>
        </pc:graphicFrameChg>
        <pc:picChg chg="mod">
          <ac:chgData name="Gabriel Couto" userId="f464b536d712b41b" providerId="LiveId" clId="{214C7FE4-2FD2-46A4-BDFF-6E4C6C514DC0}" dt="2022-05-30T01:29:19.701" v="1811"/>
          <ac:picMkLst>
            <pc:docMk/>
            <pc:sldMk cId="3734829937" sldId="262"/>
            <ac:picMk id="20" creationId="{88BE99B2-A765-EAD4-C90F-365935804126}"/>
          </ac:picMkLst>
        </pc:picChg>
        <pc:cxnChg chg="del">
          <ac:chgData name="Gabriel Couto" userId="f464b536d712b41b" providerId="LiveId" clId="{214C7FE4-2FD2-46A4-BDFF-6E4C6C514DC0}" dt="2022-05-30T01:29:14.084" v="1809"/>
          <ac:cxnSpMkLst>
            <pc:docMk/>
            <pc:sldMk cId="3734829937" sldId="262"/>
            <ac:cxnSpMk id="9" creationId="{64FA5DFF-7FE6-4855-84E6-DFA78EE978BD}"/>
          </ac:cxnSpMkLst>
        </pc:cxnChg>
        <pc:cxnChg chg="del">
          <ac:chgData name="Gabriel Couto" userId="f464b536d712b41b" providerId="LiveId" clId="{214C7FE4-2FD2-46A4-BDFF-6E4C6C514DC0}" dt="2022-05-30T01:29:14.084" v="1809"/>
          <ac:cxnSpMkLst>
            <pc:docMk/>
            <pc:sldMk cId="3734829937" sldId="262"/>
            <ac:cxnSpMk id="11" creationId="{2AFD8CBA-54A3-4363-991B-B9C631BBFA74}"/>
          </ac:cxnSpMkLst>
        </pc:cxnChg>
      </pc:sldChg>
      <pc:sldChg chg="addSp delSp add del setBg delDesignElem">
        <pc:chgData name="Gabriel Couto" userId="f464b536d712b41b" providerId="LiveId" clId="{214C7FE4-2FD2-46A4-BDFF-6E4C6C514DC0}" dt="2022-05-30T01:30:25.999" v="1833"/>
        <pc:sldMkLst>
          <pc:docMk/>
          <pc:sldMk cId="1958595199" sldId="263"/>
        </pc:sldMkLst>
        <pc:spChg chg="add del">
          <ac:chgData name="Gabriel Couto" userId="f464b536d712b41b" providerId="LiveId" clId="{214C7FE4-2FD2-46A4-BDFF-6E4C6C514DC0}" dt="2022-05-30T01:30:25.999" v="1833"/>
          <ac:spMkLst>
            <pc:docMk/>
            <pc:sldMk cId="1958595199" sldId="263"/>
            <ac:spMk id="13" creationId="{3F088236-D655-4F88-B238-E16762358025}"/>
          </ac:spMkLst>
        </pc:spChg>
        <pc:spChg chg="add del">
          <ac:chgData name="Gabriel Couto" userId="f464b536d712b41b" providerId="LiveId" clId="{214C7FE4-2FD2-46A4-BDFF-6E4C6C514DC0}" dt="2022-05-30T01:30:25.999" v="1833"/>
          <ac:spMkLst>
            <pc:docMk/>
            <pc:sldMk cId="1958595199" sldId="263"/>
            <ac:spMk id="15" creationId="{3DAC0C92-199E-475C-9390-119A9B027276}"/>
          </ac:spMkLst>
        </pc:spChg>
        <pc:spChg chg="add del">
          <ac:chgData name="Gabriel Couto" userId="f464b536d712b41b" providerId="LiveId" clId="{214C7FE4-2FD2-46A4-BDFF-6E4C6C514DC0}" dt="2022-05-30T01:30:25.999" v="1833"/>
          <ac:spMkLst>
            <pc:docMk/>
            <pc:sldMk cId="1958595199" sldId="263"/>
            <ac:spMk id="17" creationId="{C4CFB339-0ED8-4FE2-9EF1-6D1375B8499B}"/>
          </ac:spMkLst>
        </pc:spChg>
        <pc:spChg chg="add del">
          <ac:chgData name="Gabriel Couto" userId="f464b536d712b41b" providerId="LiveId" clId="{214C7FE4-2FD2-46A4-BDFF-6E4C6C514DC0}" dt="2022-05-30T01:30:25.999" v="1833"/>
          <ac:spMkLst>
            <pc:docMk/>
            <pc:sldMk cId="1958595199" sldId="263"/>
            <ac:spMk id="19" creationId="{31896C80-2069-4431-9C19-83B913734490}"/>
          </ac:spMkLst>
        </pc:spChg>
        <pc:spChg chg="add del">
          <ac:chgData name="Gabriel Couto" userId="f464b536d712b41b" providerId="LiveId" clId="{214C7FE4-2FD2-46A4-BDFF-6E4C6C514DC0}" dt="2022-05-30T01:30:25.999" v="1833"/>
          <ac:spMkLst>
            <pc:docMk/>
            <pc:sldMk cId="1958595199" sldId="263"/>
            <ac:spMk id="21" creationId="{BF120A21-0841-4823-B0C4-28AEBCEF9B78}"/>
          </ac:spMkLst>
        </pc:spChg>
        <pc:spChg chg="add del">
          <ac:chgData name="Gabriel Couto" userId="f464b536d712b41b" providerId="LiveId" clId="{214C7FE4-2FD2-46A4-BDFF-6E4C6C514DC0}" dt="2022-05-30T01:30:25.999" v="1833"/>
          <ac:spMkLst>
            <pc:docMk/>
            <pc:sldMk cId="1958595199" sldId="263"/>
            <ac:spMk id="23" creationId="{DBB05BAE-BBD3-4289-899F-A6851503C6B0}"/>
          </ac:spMkLst>
        </pc:spChg>
        <pc:spChg chg="add del">
          <ac:chgData name="Gabriel Couto" userId="f464b536d712b41b" providerId="LiveId" clId="{214C7FE4-2FD2-46A4-BDFF-6E4C6C514DC0}" dt="2022-05-30T01:30:25.999" v="1833"/>
          <ac:spMkLst>
            <pc:docMk/>
            <pc:sldMk cId="1958595199" sldId="263"/>
            <ac:spMk id="25" creationId="{9874D11C-36F5-4BBE-A490-019A54E953B0}"/>
          </ac:spMkLst>
        </pc:spChg>
        <pc:cxnChg chg="add del">
          <ac:chgData name="Gabriel Couto" userId="f464b536d712b41b" providerId="LiveId" clId="{214C7FE4-2FD2-46A4-BDFF-6E4C6C514DC0}" dt="2022-05-30T01:30:25.999" v="1833"/>
          <ac:cxnSpMkLst>
            <pc:docMk/>
            <pc:sldMk cId="1958595199" sldId="263"/>
            <ac:cxnSpMk id="9" creationId="{64FA5DFF-7FE6-4855-84E6-DFA78EE978BD}"/>
          </ac:cxnSpMkLst>
        </pc:cxnChg>
        <pc:cxnChg chg="add del">
          <ac:chgData name="Gabriel Couto" userId="f464b536d712b41b" providerId="LiveId" clId="{214C7FE4-2FD2-46A4-BDFF-6E4C6C514DC0}" dt="2022-05-30T01:30:25.999" v="1833"/>
          <ac:cxnSpMkLst>
            <pc:docMk/>
            <pc:sldMk cId="1958595199" sldId="263"/>
            <ac:cxnSpMk id="11" creationId="{2AFD8CBA-54A3-4363-991B-B9C631BBFA74}"/>
          </ac:cxnSpMkLst>
        </pc:cxnChg>
      </pc:sldChg>
      <pc:sldChg chg="addSp delSp modSp add mod setBg delDesignElem">
        <pc:chgData name="Gabriel Couto" userId="f464b536d712b41b" providerId="LiveId" clId="{214C7FE4-2FD2-46A4-BDFF-6E4C6C514DC0}" dt="2022-05-30T01:32:34.721" v="1889" actId="14100"/>
        <pc:sldMkLst>
          <pc:docMk/>
          <pc:sldMk cId="2328041856" sldId="263"/>
        </pc:sldMkLst>
        <pc:spChg chg="del">
          <ac:chgData name="Gabriel Couto" userId="f464b536d712b41b" providerId="LiveId" clId="{214C7FE4-2FD2-46A4-BDFF-6E4C6C514DC0}" dt="2022-05-30T01:32:14.305" v="1881" actId="478"/>
          <ac:spMkLst>
            <pc:docMk/>
            <pc:sldMk cId="2328041856" sldId="263"/>
            <ac:spMk id="2" creationId="{514C1631-8767-6D8D-B4F3-AB651F676986}"/>
          </ac:spMkLst>
        </pc:spChg>
        <pc:spChg chg="del">
          <ac:chgData name="Gabriel Couto" userId="f464b536d712b41b" providerId="LiveId" clId="{214C7FE4-2FD2-46A4-BDFF-6E4C6C514DC0}" dt="2022-05-30T01:32:17.377" v="1883" actId="478"/>
          <ac:spMkLst>
            <pc:docMk/>
            <pc:sldMk cId="2328041856" sldId="263"/>
            <ac:spMk id="3" creationId="{ADD0B429-A90E-88AB-EED3-2CBCC8CE2349}"/>
          </ac:spMkLst>
        </pc:spChg>
        <pc:spChg chg="add">
          <ac:chgData name="Gabriel Couto" userId="f464b536d712b41b" providerId="LiveId" clId="{214C7FE4-2FD2-46A4-BDFF-6E4C6C514DC0}" dt="2022-05-30T01:31:54.296" v="1877" actId="26606"/>
          <ac:spMkLst>
            <pc:docMk/>
            <pc:sldMk cId="2328041856" sldId="263"/>
            <ac:spMk id="10" creationId="{3F088236-D655-4F88-B238-E16762358025}"/>
          </ac:spMkLst>
        </pc:spChg>
        <pc:spChg chg="add">
          <ac:chgData name="Gabriel Couto" userId="f464b536d712b41b" providerId="LiveId" clId="{214C7FE4-2FD2-46A4-BDFF-6E4C6C514DC0}" dt="2022-05-30T01:31:54.296" v="1877" actId="26606"/>
          <ac:spMkLst>
            <pc:docMk/>
            <pc:sldMk cId="2328041856" sldId="263"/>
            <ac:spMk id="12" creationId="{3DAC0C92-199E-475C-9390-119A9B027276}"/>
          </ac:spMkLst>
        </pc:spChg>
        <pc:spChg chg="del">
          <ac:chgData name="Gabriel Couto" userId="f464b536d712b41b" providerId="LiveId" clId="{214C7FE4-2FD2-46A4-BDFF-6E4C6C514DC0}" dt="2022-05-30T01:31:46.898" v="1875"/>
          <ac:spMkLst>
            <pc:docMk/>
            <pc:sldMk cId="2328041856" sldId="263"/>
            <ac:spMk id="13" creationId="{3F088236-D655-4F88-B238-E16762358025}"/>
          </ac:spMkLst>
        </pc:spChg>
        <pc:spChg chg="add">
          <ac:chgData name="Gabriel Couto" userId="f464b536d712b41b" providerId="LiveId" clId="{214C7FE4-2FD2-46A4-BDFF-6E4C6C514DC0}" dt="2022-05-30T01:31:54.296" v="1877" actId="26606"/>
          <ac:spMkLst>
            <pc:docMk/>
            <pc:sldMk cId="2328041856" sldId="263"/>
            <ac:spMk id="14" creationId="{C4CFB339-0ED8-4FE2-9EF1-6D1375B8499B}"/>
          </ac:spMkLst>
        </pc:spChg>
        <pc:spChg chg="del">
          <ac:chgData name="Gabriel Couto" userId="f464b536d712b41b" providerId="LiveId" clId="{214C7FE4-2FD2-46A4-BDFF-6E4C6C514DC0}" dt="2022-05-30T01:31:46.898" v="1875"/>
          <ac:spMkLst>
            <pc:docMk/>
            <pc:sldMk cId="2328041856" sldId="263"/>
            <ac:spMk id="15" creationId="{3DAC0C92-199E-475C-9390-119A9B027276}"/>
          </ac:spMkLst>
        </pc:spChg>
        <pc:spChg chg="del">
          <ac:chgData name="Gabriel Couto" userId="f464b536d712b41b" providerId="LiveId" clId="{214C7FE4-2FD2-46A4-BDFF-6E4C6C514DC0}" dt="2022-05-30T01:31:46.898" v="1875"/>
          <ac:spMkLst>
            <pc:docMk/>
            <pc:sldMk cId="2328041856" sldId="263"/>
            <ac:spMk id="17" creationId="{C4CFB339-0ED8-4FE2-9EF1-6D1375B8499B}"/>
          </ac:spMkLst>
        </pc:spChg>
        <pc:spChg chg="add">
          <ac:chgData name="Gabriel Couto" userId="f464b536d712b41b" providerId="LiveId" clId="{214C7FE4-2FD2-46A4-BDFF-6E4C6C514DC0}" dt="2022-05-30T01:31:54.296" v="1877" actId="26606"/>
          <ac:spMkLst>
            <pc:docMk/>
            <pc:sldMk cId="2328041856" sldId="263"/>
            <ac:spMk id="18" creationId="{31896C80-2069-4431-9C19-83B913734490}"/>
          </ac:spMkLst>
        </pc:spChg>
        <pc:spChg chg="del">
          <ac:chgData name="Gabriel Couto" userId="f464b536d712b41b" providerId="LiveId" clId="{214C7FE4-2FD2-46A4-BDFF-6E4C6C514DC0}" dt="2022-05-30T01:31:46.898" v="1875"/>
          <ac:spMkLst>
            <pc:docMk/>
            <pc:sldMk cId="2328041856" sldId="263"/>
            <ac:spMk id="19" creationId="{31896C80-2069-4431-9C19-83B913734490}"/>
          </ac:spMkLst>
        </pc:spChg>
        <pc:spChg chg="add">
          <ac:chgData name="Gabriel Couto" userId="f464b536d712b41b" providerId="LiveId" clId="{214C7FE4-2FD2-46A4-BDFF-6E4C6C514DC0}" dt="2022-05-30T01:31:54.296" v="1877" actId="26606"/>
          <ac:spMkLst>
            <pc:docMk/>
            <pc:sldMk cId="2328041856" sldId="263"/>
            <ac:spMk id="20" creationId="{BF120A21-0841-4823-B0C4-28AEBCEF9B78}"/>
          </ac:spMkLst>
        </pc:spChg>
        <pc:spChg chg="del">
          <ac:chgData name="Gabriel Couto" userId="f464b536d712b41b" providerId="LiveId" clId="{214C7FE4-2FD2-46A4-BDFF-6E4C6C514DC0}" dt="2022-05-30T01:31:46.898" v="1875"/>
          <ac:spMkLst>
            <pc:docMk/>
            <pc:sldMk cId="2328041856" sldId="263"/>
            <ac:spMk id="21" creationId="{BF120A21-0841-4823-B0C4-28AEBCEF9B78}"/>
          </ac:spMkLst>
        </pc:spChg>
        <pc:spChg chg="add">
          <ac:chgData name="Gabriel Couto" userId="f464b536d712b41b" providerId="LiveId" clId="{214C7FE4-2FD2-46A4-BDFF-6E4C6C514DC0}" dt="2022-05-30T01:31:54.296" v="1877" actId="26606"/>
          <ac:spMkLst>
            <pc:docMk/>
            <pc:sldMk cId="2328041856" sldId="263"/>
            <ac:spMk id="22" creationId="{DBB05BAE-BBD3-4289-899F-A6851503C6B0}"/>
          </ac:spMkLst>
        </pc:spChg>
        <pc:spChg chg="del">
          <ac:chgData name="Gabriel Couto" userId="f464b536d712b41b" providerId="LiveId" clId="{214C7FE4-2FD2-46A4-BDFF-6E4C6C514DC0}" dt="2022-05-30T01:31:46.898" v="1875"/>
          <ac:spMkLst>
            <pc:docMk/>
            <pc:sldMk cId="2328041856" sldId="263"/>
            <ac:spMk id="23" creationId="{DBB05BAE-BBD3-4289-899F-A6851503C6B0}"/>
          </ac:spMkLst>
        </pc:spChg>
        <pc:spChg chg="add">
          <ac:chgData name="Gabriel Couto" userId="f464b536d712b41b" providerId="LiveId" clId="{214C7FE4-2FD2-46A4-BDFF-6E4C6C514DC0}" dt="2022-05-30T01:31:54.296" v="1877" actId="26606"/>
          <ac:spMkLst>
            <pc:docMk/>
            <pc:sldMk cId="2328041856" sldId="263"/>
            <ac:spMk id="24" creationId="{9874D11C-36F5-4BBE-A490-019A54E953B0}"/>
          </ac:spMkLst>
        </pc:spChg>
        <pc:spChg chg="del">
          <ac:chgData name="Gabriel Couto" userId="f464b536d712b41b" providerId="LiveId" clId="{214C7FE4-2FD2-46A4-BDFF-6E4C6C514DC0}" dt="2022-05-30T01:31:46.898" v="1875"/>
          <ac:spMkLst>
            <pc:docMk/>
            <pc:sldMk cId="2328041856" sldId="263"/>
            <ac:spMk id="25" creationId="{9874D11C-36F5-4BBE-A490-019A54E953B0}"/>
          </ac:spMkLst>
        </pc:spChg>
        <pc:spChg chg="mod">
          <ac:chgData name="Gabriel Couto" userId="f464b536d712b41b" providerId="LiveId" clId="{214C7FE4-2FD2-46A4-BDFF-6E4C6C514DC0}" dt="2022-05-30T01:32:34.721" v="1889" actId="14100"/>
          <ac:spMkLst>
            <pc:docMk/>
            <pc:sldMk cId="2328041856" sldId="263"/>
            <ac:spMk id="28" creationId="{99299C47-D9F1-4852-EC6B-F464845C60D5}"/>
          </ac:spMkLst>
        </pc:spChg>
        <pc:spChg chg="add del mod">
          <ac:chgData name="Gabriel Couto" userId="f464b536d712b41b" providerId="LiveId" clId="{214C7FE4-2FD2-46A4-BDFF-6E4C6C514DC0}" dt="2022-05-30T01:32:15.505" v="1882" actId="478"/>
          <ac:spMkLst>
            <pc:docMk/>
            <pc:sldMk cId="2328041856" sldId="263"/>
            <ac:spMk id="30" creationId="{AADF2C87-0012-A869-D7D2-5A42069CAA0C}"/>
          </ac:spMkLst>
        </pc:spChg>
        <pc:spChg chg="add del mod">
          <ac:chgData name="Gabriel Couto" userId="f464b536d712b41b" providerId="LiveId" clId="{214C7FE4-2FD2-46A4-BDFF-6E4C6C514DC0}" dt="2022-05-30T01:32:19.214" v="1884" actId="478"/>
          <ac:spMkLst>
            <pc:docMk/>
            <pc:sldMk cId="2328041856" sldId="263"/>
            <ac:spMk id="32" creationId="{C81E9015-7D32-1FE5-454E-E24942BED2A2}"/>
          </ac:spMkLst>
        </pc:spChg>
        <pc:spChg chg="add mod">
          <ac:chgData name="Gabriel Couto" userId="f464b536d712b41b" providerId="LiveId" clId="{214C7FE4-2FD2-46A4-BDFF-6E4C6C514DC0}" dt="2022-05-30T01:32:20.296" v="1885"/>
          <ac:spMkLst>
            <pc:docMk/>
            <pc:sldMk cId="2328041856" sldId="263"/>
            <ac:spMk id="33" creationId="{E650FCCE-E1A3-BF27-B41A-9A39B605F516}"/>
          </ac:spMkLst>
        </pc:spChg>
        <pc:spChg chg="add mod">
          <ac:chgData name="Gabriel Couto" userId="f464b536d712b41b" providerId="LiveId" clId="{214C7FE4-2FD2-46A4-BDFF-6E4C6C514DC0}" dt="2022-05-30T01:32:20.296" v="1885"/>
          <ac:spMkLst>
            <pc:docMk/>
            <pc:sldMk cId="2328041856" sldId="263"/>
            <ac:spMk id="34" creationId="{23AE8F47-4982-B057-4ECE-F4B9714723CE}"/>
          </ac:spMkLst>
        </pc:spChg>
        <pc:grpChg chg="del">
          <ac:chgData name="Gabriel Couto" userId="f464b536d712b41b" providerId="LiveId" clId="{214C7FE4-2FD2-46A4-BDFF-6E4C6C514DC0}" dt="2022-05-30T01:31:51.110" v="1876" actId="478"/>
          <ac:grpSpMkLst>
            <pc:docMk/>
            <pc:sldMk cId="2328041856" sldId="263"/>
            <ac:grpSpMk id="6" creationId="{0FB39EFC-4CA4-DDD4-2E72-F0EF8579A571}"/>
          </ac:grpSpMkLst>
        </pc:grpChg>
        <pc:grpChg chg="add mod ord">
          <ac:chgData name="Gabriel Couto" userId="f464b536d712b41b" providerId="LiveId" clId="{214C7FE4-2FD2-46A4-BDFF-6E4C6C514DC0}" dt="2022-05-30T01:32:00.953" v="1880" actId="167"/>
          <ac:grpSpMkLst>
            <pc:docMk/>
            <pc:sldMk cId="2328041856" sldId="263"/>
            <ac:grpSpMk id="26" creationId="{0923B5E2-9534-3013-9FA1-DC0389790655}"/>
          </ac:grpSpMkLst>
        </pc:grpChg>
        <pc:picChg chg="add del">
          <ac:chgData name="Gabriel Couto" userId="f464b536d712b41b" providerId="LiveId" clId="{214C7FE4-2FD2-46A4-BDFF-6E4C6C514DC0}" dt="2022-05-30T01:31:56.182" v="1878" actId="478"/>
          <ac:picMkLst>
            <pc:docMk/>
            <pc:sldMk cId="2328041856" sldId="263"/>
            <ac:picMk id="5" creationId="{A8E68413-7D16-59A2-1199-08CB4EAB698A}"/>
          </ac:picMkLst>
        </pc:picChg>
        <pc:picChg chg="mod">
          <ac:chgData name="Gabriel Couto" userId="f464b536d712b41b" providerId="LiveId" clId="{214C7FE4-2FD2-46A4-BDFF-6E4C6C514DC0}" dt="2022-05-30T01:31:59.064" v="1879"/>
          <ac:picMkLst>
            <pc:docMk/>
            <pc:sldMk cId="2328041856" sldId="263"/>
            <ac:picMk id="27" creationId="{52CCD650-F54F-3211-9025-DAFC6C5D7657}"/>
          </ac:picMkLst>
        </pc:picChg>
        <pc:cxnChg chg="add">
          <ac:chgData name="Gabriel Couto" userId="f464b536d712b41b" providerId="LiveId" clId="{214C7FE4-2FD2-46A4-BDFF-6E4C6C514DC0}" dt="2022-05-30T01:31:54.296" v="1877" actId="26606"/>
          <ac:cxnSpMkLst>
            <pc:docMk/>
            <pc:sldMk cId="2328041856" sldId="263"/>
            <ac:cxnSpMk id="7" creationId="{64FA5DFF-7FE6-4855-84E6-DFA78EE978BD}"/>
          </ac:cxnSpMkLst>
        </pc:cxnChg>
        <pc:cxnChg chg="add">
          <ac:chgData name="Gabriel Couto" userId="f464b536d712b41b" providerId="LiveId" clId="{214C7FE4-2FD2-46A4-BDFF-6E4C6C514DC0}" dt="2022-05-30T01:31:54.296" v="1877" actId="26606"/>
          <ac:cxnSpMkLst>
            <pc:docMk/>
            <pc:sldMk cId="2328041856" sldId="263"/>
            <ac:cxnSpMk id="8" creationId="{2AFD8CBA-54A3-4363-991B-B9C631BBFA74}"/>
          </ac:cxnSpMkLst>
        </pc:cxnChg>
        <pc:cxnChg chg="del">
          <ac:chgData name="Gabriel Couto" userId="f464b536d712b41b" providerId="LiveId" clId="{214C7FE4-2FD2-46A4-BDFF-6E4C6C514DC0}" dt="2022-05-30T01:31:46.898" v="1875"/>
          <ac:cxnSpMkLst>
            <pc:docMk/>
            <pc:sldMk cId="2328041856" sldId="263"/>
            <ac:cxnSpMk id="9" creationId="{64FA5DFF-7FE6-4855-84E6-DFA78EE978BD}"/>
          </ac:cxnSpMkLst>
        </pc:cxnChg>
        <pc:cxnChg chg="del">
          <ac:chgData name="Gabriel Couto" userId="f464b536d712b41b" providerId="LiveId" clId="{214C7FE4-2FD2-46A4-BDFF-6E4C6C514DC0}" dt="2022-05-30T01:31:46.898" v="1875"/>
          <ac:cxnSpMkLst>
            <pc:docMk/>
            <pc:sldMk cId="2328041856" sldId="263"/>
            <ac:cxnSpMk id="11" creationId="{2AFD8CBA-54A3-4363-991B-B9C631BBFA74}"/>
          </ac:cxnSpMkLst>
        </pc:cxnChg>
      </pc:sldChg>
      <pc:sldChg chg="addSp delSp modSp add del mod setBg delDesignElem">
        <pc:chgData name="Gabriel Couto" userId="f464b536d712b41b" providerId="LiveId" clId="{214C7FE4-2FD2-46A4-BDFF-6E4C6C514DC0}" dt="2022-05-30T01:31:23.596" v="1867" actId="47"/>
        <pc:sldMkLst>
          <pc:docMk/>
          <pc:sldMk cId="2902365675" sldId="263"/>
        </pc:sldMkLst>
        <pc:spChg chg="del">
          <ac:chgData name="Gabriel Couto" userId="f464b536d712b41b" providerId="LiveId" clId="{214C7FE4-2FD2-46A4-BDFF-6E4C6C514DC0}" dt="2022-05-30T01:30:59.333" v="1855"/>
          <ac:spMkLst>
            <pc:docMk/>
            <pc:sldMk cId="2902365675" sldId="263"/>
            <ac:spMk id="13" creationId="{3F088236-D655-4F88-B238-E16762358025}"/>
          </ac:spMkLst>
        </pc:spChg>
        <pc:spChg chg="del">
          <ac:chgData name="Gabriel Couto" userId="f464b536d712b41b" providerId="LiveId" clId="{214C7FE4-2FD2-46A4-BDFF-6E4C6C514DC0}" dt="2022-05-30T01:30:59.333" v="1855"/>
          <ac:spMkLst>
            <pc:docMk/>
            <pc:sldMk cId="2902365675" sldId="263"/>
            <ac:spMk id="15" creationId="{3DAC0C92-199E-475C-9390-119A9B027276}"/>
          </ac:spMkLst>
        </pc:spChg>
        <pc:spChg chg="del">
          <ac:chgData name="Gabriel Couto" userId="f464b536d712b41b" providerId="LiveId" clId="{214C7FE4-2FD2-46A4-BDFF-6E4C6C514DC0}" dt="2022-05-30T01:30:59.333" v="1855"/>
          <ac:spMkLst>
            <pc:docMk/>
            <pc:sldMk cId="2902365675" sldId="263"/>
            <ac:spMk id="17" creationId="{C4CFB339-0ED8-4FE2-9EF1-6D1375B8499B}"/>
          </ac:spMkLst>
        </pc:spChg>
        <pc:spChg chg="del">
          <ac:chgData name="Gabriel Couto" userId="f464b536d712b41b" providerId="LiveId" clId="{214C7FE4-2FD2-46A4-BDFF-6E4C6C514DC0}" dt="2022-05-30T01:30:59.333" v="1855"/>
          <ac:spMkLst>
            <pc:docMk/>
            <pc:sldMk cId="2902365675" sldId="263"/>
            <ac:spMk id="19" creationId="{31896C80-2069-4431-9C19-83B913734490}"/>
          </ac:spMkLst>
        </pc:spChg>
        <pc:spChg chg="del">
          <ac:chgData name="Gabriel Couto" userId="f464b536d712b41b" providerId="LiveId" clId="{214C7FE4-2FD2-46A4-BDFF-6E4C6C514DC0}" dt="2022-05-30T01:30:59.333" v="1855"/>
          <ac:spMkLst>
            <pc:docMk/>
            <pc:sldMk cId="2902365675" sldId="263"/>
            <ac:spMk id="21" creationId="{BF120A21-0841-4823-B0C4-28AEBCEF9B78}"/>
          </ac:spMkLst>
        </pc:spChg>
        <pc:spChg chg="add del mod topLvl">
          <ac:chgData name="Gabriel Couto" userId="f464b536d712b41b" providerId="LiveId" clId="{214C7FE4-2FD2-46A4-BDFF-6E4C6C514DC0}" dt="2022-05-30T01:31:22.313" v="1866" actId="1076"/>
          <ac:spMkLst>
            <pc:docMk/>
            <pc:sldMk cId="2902365675" sldId="263"/>
            <ac:spMk id="22" creationId="{46DE74DB-EEBD-27B1-56F8-F1252661AFD4}"/>
          </ac:spMkLst>
        </pc:spChg>
        <pc:spChg chg="del">
          <ac:chgData name="Gabriel Couto" userId="f464b536d712b41b" providerId="LiveId" clId="{214C7FE4-2FD2-46A4-BDFF-6E4C6C514DC0}" dt="2022-05-30T01:30:59.333" v="1855"/>
          <ac:spMkLst>
            <pc:docMk/>
            <pc:sldMk cId="2902365675" sldId="263"/>
            <ac:spMk id="23" creationId="{DBB05BAE-BBD3-4289-899F-A6851503C6B0}"/>
          </ac:spMkLst>
        </pc:spChg>
        <pc:spChg chg="del">
          <ac:chgData name="Gabriel Couto" userId="f464b536d712b41b" providerId="LiveId" clId="{214C7FE4-2FD2-46A4-BDFF-6E4C6C514DC0}" dt="2022-05-30T01:30:59.333" v="1855"/>
          <ac:spMkLst>
            <pc:docMk/>
            <pc:sldMk cId="2902365675" sldId="263"/>
            <ac:spMk id="25" creationId="{9874D11C-36F5-4BBE-A490-019A54E953B0}"/>
          </ac:spMkLst>
        </pc:spChg>
        <pc:grpChg chg="del">
          <ac:chgData name="Gabriel Couto" userId="f464b536d712b41b" providerId="LiveId" clId="{214C7FE4-2FD2-46A4-BDFF-6E4C6C514DC0}" dt="2022-05-30T01:31:06.766" v="1858" actId="478"/>
          <ac:grpSpMkLst>
            <pc:docMk/>
            <pc:sldMk cId="2902365675" sldId="263"/>
            <ac:grpSpMk id="6" creationId="{0FB39EFC-4CA4-DDD4-2E72-F0EF8579A571}"/>
          </ac:grpSpMkLst>
        </pc:grpChg>
        <pc:grpChg chg="add del mod ord">
          <ac:chgData name="Gabriel Couto" userId="f464b536d712b41b" providerId="LiveId" clId="{214C7FE4-2FD2-46A4-BDFF-6E4C6C514DC0}" dt="2022-05-30T01:31:21.783" v="1865" actId="478"/>
          <ac:grpSpMkLst>
            <pc:docMk/>
            <pc:sldMk cId="2902365675" sldId="263"/>
            <ac:grpSpMk id="18" creationId="{FD03E565-065B-376A-B559-2460D5CB9C35}"/>
          </ac:grpSpMkLst>
        </pc:grpChg>
        <pc:picChg chg="add del mod topLvl">
          <ac:chgData name="Gabriel Couto" userId="f464b536d712b41b" providerId="LiveId" clId="{214C7FE4-2FD2-46A4-BDFF-6E4C6C514DC0}" dt="2022-05-30T01:31:21.361" v="1864" actId="478"/>
          <ac:picMkLst>
            <pc:docMk/>
            <pc:sldMk cId="2902365675" sldId="263"/>
            <ac:picMk id="20" creationId="{8D27BFA5-8CC4-2A5A-7950-ACE568CA02E1}"/>
          </ac:picMkLst>
        </pc:picChg>
        <pc:cxnChg chg="del">
          <ac:chgData name="Gabriel Couto" userId="f464b536d712b41b" providerId="LiveId" clId="{214C7FE4-2FD2-46A4-BDFF-6E4C6C514DC0}" dt="2022-05-30T01:30:59.333" v="1855"/>
          <ac:cxnSpMkLst>
            <pc:docMk/>
            <pc:sldMk cId="2902365675" sldId="263"/>
            <ac:cxnSpMk id="9" creationId="{64FA5DFF-7FE6-4855-84E6-DFA78EE978BD}"/>
          </ac:cxnSpMkLst>
        </pc:cxnChg>
        <pc:cxnChg chg="del">
          <ac:chgData name="Gabriel Couto" userId="f464b536d712b41b" providerId="LiveId" clId="{214C7FE4-2FD2-46A4-BDFF-6E4C6C514DC0}" dt="2022-05-30T01:30:59.333" v="1855"/>
          <ac:cxnSpMkLst>
            <pc:docMk/>
            <pc:sldMk cId="2902365675" sldId="263"/>
            <ac:cxnSpMk id="11" creationId="{2AFD8CBA-54A3-4363-991B-B9C631BBFA74}"/>
          </ac:cxnSpMkLst>
        </pc:cxnChg>
      </pc:sldChg>
      <pc:sldChg chg="delSp modSp add del mod setBg delDesignElem">
        <pc:chgData name="Gabriel Couto" userId="f464b536d712b41b" providerId="LiveId" clId="{214C7FE4-2FD2-46A4-BDFF-6E4C6C514DC0}" dt="2022-05-30T01:31:41.110" v="1873" actId="47"/>
        <pc:sldMkLst>
          <pc:docMk/>
          <pc:sldMk cId="3211039709" sldId="263"/>
        </pc:sldMkLst>
        <pc:spChg chg="del">
          <ac:chgData name="Gabriel Couto" userId="f464b536d712b41b" providerId="LiveId" clId="{214C7FE4-2FD2-46A4-BDFF-6E4C6C514DC0}" dt="2022-05-30T01:31:27.384" v="1869"/>
          <ac:spMkLst>
            <pc:docMk/>
            <pc:sldMk cId="3211039709" sldId="263"/>
            <ac:spMk id="13" creationId="{3F088236-D655-4F88-B238-E16762358025}"/>
          </ac:spMkLst>
        </pc:spChg>
        <pc:spChg chg="del">
          <ac:chgData name="Gabriel Couto" userId="f464b536d712b41b" providerId="LiveId" clId="{214C7FE4-2FD2-46A4-BDFF-6E4C6C514DC0}" dt="2022-05-30T01:31:27.384" v="1869"/>
          <ac:spMkLst>
            <pc:docMk/>
            <pc:sldMk cId="3211039709" sldId="263"/>
            <ac:spMk id="15" creationId="{3DAC0C92-199E-475C-9390-119A9B027276}"/>
          </ac:spMkLst>
        </pc:spChg>
        <pc:spChg chg="del">
          <ac:chgData name="Gabriel Couto" userId="f464b536d712b41b" providerId="LiveId" clId="{214C7FE4-2FD2-46A4-BDFF-6E4C6C514DC0}" dt="2022-05-30T01:31:27.384" v="1869"/>
          <ac:spMkLst>
            <pc:docMk/>
            <pc:sldMk cId="3211039709" sldId="263"/>
            <ac:spMk id="17" creationId="{C4CFB339-0ED8-4FE2-9EF1-6D1375B8499B}"/>
          </ac:spMkLst>
        </pc:spChg>
        <pc:spChg chg="del">
          <ac:chgData name="Gabriel Couto" userId="f464b536d712b41b" providerId="LiveId" clId="{214C7FE4-2FD2-46A4-BDFF-6E4C6C514DC0}" dt="2022-05-30T01:31:27.384" v="1869"/>
          <ac:spMkLst>
            <pc:docMk/>
            <pc:sldMk cId="3211039709" sldId="263"/>
            <ac:spMk id="19" creationId="{31896C80-2069-4431-9C19-83B913734490}"/>
          </ac:spMkLst>
        </pc:spChg>
        <pc:spChg chg="del">
          <ac:chgData name="Gabriel Couto" userId="f464b536d712b41b" providerId="LiveId" clId="{214C7FE4-2FD2-46A4-BDFF-6E4C6C514DC0}" dt="2022-05-30T01:31:27.384" v="1869"/>
          <ac:spMkLst>
            <pc:docMk/>
            <pc:sldMk cId="3211039709" sldId="263"/>
            <ac:spMk id="21" creationId="{BF120A21-0841-4823-B0C4-28AEBCEF9B78}"/>
          </ac:spMkLst>
        </pc:spChg>
        <pc:spChg chg="del">
          <ac:chgData name="Gabriel Couto" userId="f464b536d712b41b" providerId="LiveId" clId="{214C7FE4-2FD2-46A4-BDFF-6E4C6C514DC0}" dt="2022-05-30T01:31:27.384" v="1869"/>
          <ac:spMkLst>
            <pc:docMk/>
            <pc:sldMk cId="3211039709" sldId="263"/>
            <ac:spMk id="23" creationId="{DBB05BAE-BBD3-4289-899F-A6851503C6B0}"/>
          </ac:spMkLst>
        </pc:spChg>
        <pc:spChg chg="del">
          <ac:chgData name="Gabriel Couto" userId="f464b536d712b41b" providerId="LiveId" clId="{214C7FE4-2FD2-46A4-BDFF-6E4C6C514DC0}" dt="2022-05-30T01:31:27.384" v="1869"/>
          <ac:spMkLst>
            <pc:docMk/>
            <pc:sldMk cId="3211039709" sldId="263"/>
            <ac:spMk id="25" creationId="{9874D11C-36F5-4BBE-A490-019A54E953B0}"/>
          </ac:spMkLst>
        </pc:spChg>
        <pc:grpChg chg="mod ord">
          <ac:chgData name="Gabriel Couto" userId="f464b536d712b41b" providerId="LiveId" clId="{214C7FE4-2FD2-46A4-BDFF-6E4C6C514DC0}" dt="2022-05-30T01:31:38.881" v="1872" actId="167"/>
          <ac:grpSpMkLst>
            <pc:docMk/>
            <pc:sldMk cId="3211039709" sldId="263"/>
            <ac:grpSpMk id="8" creationId="{B677D143-7D97-B0E2-BBA7-E8E52B932689}"/>
          </ac:grpSpMkLst>
        </pc:grpChg>
        <pc:cxnChg chg="del">
          <ac:chgData name="Gabriel Couto" userId="f464b536d712b41b" providerId="LiveId" clId="{214C7FE4-2FD2-46A4-BDFF-6E4C6C514DC0}" dt="2022-05-30T01:31:27.384" v="1869"/>
          <ac:cxnSpMkLst>
            <pc:docMk/>
            <pc:sldMk cId="3211039709" sldId="263"/>
            <ac:cxnSpMk id="9" creationId="{64FA5DFF-7FE6-4855-84E6-DFA78EE978BD}"/>
          </ac:cxnSpMkLst>
        </pc:cxnChg>
        <pc:cxnChg chg="del">
          <ac:chgData name="Gabriel Couto" userId="f464b536d712b41b" providerId="LiveId" clId="{214C7FE4-2FD2-46A4-BDFF-6E4C6C514DC0}" dt="2022-05-30T01:31:27.384" v="1869"/>
          <ac:cxnSpMkLst>
            <pc:docMk/>
            <pc:sldMk cId="3211039709" sldId="263"/>
            <ac:cxnSpMk id="11" creationId="{2AFD8CBA-54A3-4363-991B-B9C631BBFA74}"/>
          </ac:cxnSpMkLst>
        </pc:cxnChg>
      </pc:sldChg>
      <pc:sldChg chg="addSp delSp modSp add del mod setBg delDesignElem">
        <pc:chgData name="Gabriel Couto" userId="f464b536d712b41b" providerId="LiveId" clId="{214C7FE4-2FD2-46A4-BDFF-6E4C6C514DC0}" dt="2022-05-30T01:30:53.132" v="1850"/>
        <pc:sldMkLst>
          <pc:docMk/>
          <pc:sldMk cId="3228980980" sldId="263"/>
        </pc:sldMkLst>
        <pc:spChg chg="add del">
          <ac:chgData name="Gabriel Couto" userId="f464b536d712b41b" providerId="LiveId" clId="{214C7FE4-2FD2-46A4-BDFF-6E4C6C514DC0}" dt="2022-05-30T01:30:53.132" v="1850"/>
          <ac:spMkLst>
            <pc:docMk/>
            <pc:sldMk cId="3228980980" sldId="263"/>
            <ac:spMk id="13" creationId="{3F088236-D655-4F88-B238-E16762358025}"/>
          </ac:spMkLst>
        </pc:spChg>
        <pc:spChg chg="add del">
          <ac:chgData name="Gabriel Couto" userId="f464b536d712b41b" providerId="LiveId" clId="{214C7FE4-2FD2-46A4-BDFF-6E4C6C514DC0}" dt="2022-05-30T01:30:53.132" v="1850"/>
          <ac:spMkLst>
            <pc:docMk/>
            <pc:sldMk cId="3228980980" sldId="263"/>
            <ac:spMk id="15" creationId="{3DAC0C92-199E-475C-9390-119A9B027276}"/>
          </ac:spMkLst>
        </pc:spChg>
        <pc:spChg chg="add del">
          <ac:chgData name="Gabriel Couto" userId="f464b536d712b41b" providerId="LiveId" clId="{214C7FE4-2FD2-46A4-BDFF-6E4C6C514DC0}" dt="2022-05-30T01:30:53.132" v="1850"/>
          <ac:spMkLst>
            <pc:docMk/>
            <pc:sldMk cId="3228980980" sldId="263"/>
            <ac:spMk id="17" creationId="{C4CFB339-0ED8-4FE2-9EF1-6D1375B8499B}"/>
          </ac:spMkLst>
        </pc:spChg>
        <pc:spChg chg="add del">
          <ac:chgData name="Gabriel Couto" userId="f464b536d712b41b" providerId="LiveId" clId="{214C7FE4-2FD2-46A4-BDFF-6E4C6C514DC0}" dt="2022-05-30T01:30:53.132" v="1850"/>
          <ac:spMkLst>
            <pc:docMk/>
            <pc:sldMk cId="3228980980" sldId="263"/>
            <ac:spMk id="19" creationId="{31896C80-2069-4431-9C19-83B913734490}"/>
          </ac:spMkLst>
        </pc:spChg>
        <pc:spChg chg="add del">
          <ac:chgData name="Gabriel Couto" userId="f464b536d712b41b" providerId="LiveId" clId="{214C7FE4-2FD2-46A4-BDFF-6E4C6C514DC0}" dt="2022-05-30T01:30:53.132" v="1850"/>
          <ac:spMkLst>
            <pc:docMk/>
            <pc:sldMk cId="3228980980" sldId="263"/>
            <ac:spMk id="21" creationId="{BF120A21-0841-4823-B0C4-28AEBCEF9B78}"/>
          </ac:spMkLst>
        </pc:spChg>
        <pc:spChg chg="add del">
          <ac:chgData name="Gabriel Couto" userId="f464b536d712b41b" providerId="LiveId" clId="{214C7FE4-2FD2-46A4-BDFF-6E4C6C514DC0}" dt="2022-05-30T01:30:53.132" v="1850"/>
          <ac:spMkLst>
            <pc:docMk/>
            <pc:sldMk cId="3228980980" sldId="263"/>
            <ac:spMk id="23" creationId="{DBB05BAE-BBD3-4289-899F-A6851503C6B0}"/>
          </ac:spMkLst>
        </pc:spChg>
        <pc:spChg chg="add del">
          <ac:chgData name="Gabriel Couto" userId="f464b536d712b41b" providerId="LiveId" clId="{214C7FE4-2FD2-46A4-BDFF-6E4C6C514DC0}" dt="2022-05-30T01:30:53.132" v="1850"/>
          <ac:spMkLst>
            <pc:docMk/>
            <pc:sldMk cId="3228980980" sldId="263"/>
            <ac:spMk id="25" creationId="{9874D11C-36F5-4BBE-A490-019A54E953B0}"/>
          </ac:spMkLst>
        </pc:spChg>
        <pc:grpChg chg="add del">
          <ac:chgData name="Gabriel Couto" userId="f464b536d712b41b" providerId="LiveId" clId="{214C7FE4-2FD2-46A4-BDFF-6E4C6C514DC0}" dt="2022-05-30T01:30:50.316" v="1849" actId="478"/>
          <ac:grpSpMkLst>
            <pc:docMk/>
            <pc:sldMk cId="3228980980" sldId="263"/>
            <ac:grpSpMk id="6" creationId="{0FB39EFC-4CA4-DDD4-2E72-F0EF8579A571}"/>
          </ac:grpSpMkLst>
        </pc:grpChg>
        <pc:grpChg chg="add del mod ord">
          <ac:chgData name="Gabriel Couto" userId="f464b536d712b41b" providerId="LiveId" clId="{214C7FE4-2FD2-46A4-BDFF-6E4C6C514DC0}" dt="2022-05-30T01:30:49.519" v="1848" actId="167"/>
          <ac:grpSpMkLst>
            <pc:docMk/>
            <pc:sldMk cId="3228980980" sldId="263"/>
            <ac:grpSpMk id="18" creationId="{24DBC00A-60F9-4311-2D57-BBCF54DB8B7C}"/>
          </ac:grpSpMkLst>
        </pc:grpChg>
        <pc:cxnChg chg="add del">
          <ac:chgData name="Gabriel Couto" userId="f464b536d712b41b" providerId="LiveId" clId="{214C7FE4-2FD2-46A4-BDFF-6E4C6C514DC0}" dt="2022-05-30T01:30:53.132" v="1850"/>
          <ac:cxnSpMkLst>
            <pc:docMk/>
            <pc:sldMk cId="3228980980" sldId="263"/>
            <ac:cxnSpMk id="9" creationId="{64FA5DFF-7FE6-4855-84E6-DFA78EE978BD}"/>
          </ac:cxnSpMkLst>
        </pc:cxnChg>
        <pc:cxnChg chg="add del">
          <ac:chgData name="Gabriel Couto" userId="f464b536d712b41b" providerId="LiveId" clId="{214C7FE4-2FD2-46A4-BDFF-6E4C6C514DC0}" dt="2022-05-30T01:30:53.132" v="1850"/>
          <ac:cxnSpMkLst>
            <pc:docMk/>
            <pc:sldMk cId="3228980980" sldId="263"/>
            <ac:cxnSpMk id="11" creationId="{2AFD8CBA-54A3-4363-991B-B9C631BBFA74}"/>
          </ac:cxnSpMkLst>
        </pc:cxnChg>
      </pc:sldChg>
      <pc:sldChg chg="addSp delSp add del setBg delDesignElem">
        <pc:chgData name="Gabriel Couto" userId="f464b536d712b41b" providerId="LiveId" clId="{214C7FE4-2FD2-46A4-BDFF-6E4C6C514DC0}" dt="2022-05-30T01:30:29.386" v="1836"/>
        <pc:sldMkLst>
          <pc:docMk/>
          <pc:sldMk cId="4096032036" sldId="263"/>
        </pc:sldMkLst>
        <pc:spChg chg="add del">
          <ac:chgData name="Gabriel Couto" userId="f464b536d712b41b" providerId="LiveId" clId="{214C7FE4-2FD2-46A4-BDFF-6E4C6C514DC0}" dt="2022-05-30T01:30:29.386" v="1836"/>
          <ac:spMkLst>
            <pc:docMk/>
            <pc:sldMk cId="4096032036" sldId="263"/>
            <ac:spMk id="13" creationId="{3F088236-D655-4F88-B238-E16762358025}"/>
          </ac:spMkLst>
        </pc:spChg>
        <pc:spChg chg="add del">
          <ac:chgData name="Gabriel Couto" userId="f464b536d712b41b" providerId="LiveId" clId="{214C7FE4-2FD2-46A4-BDFF-6E4C6C514DC0}" dt="2022-05-30T01:30:29.386" v="1836"/>
          <ac:spMkLst>
            <pc:docMk/>
            <pc:sldMk cId="4096032036" sldId="263"/>
            <ac:spMk id="15" creationId="{3DAC0C92-199E-475C-9390-119A9B027276}"/>
          </ac:spMkLst>
        </pc:spChg>
        <pc:spChg chg="add del">
          <ac:chgData name="Gabriel Couto" userId="f464b536d712b41b" providerId="LiveId" clId="{214C7FE4-2FD2-46A4-BDFF-6E4C6C514DC0}" dt="2022-05-30T01:30:29.386" v="1836"/>
          <ac:spMkLst>
            <pc:docMk/>
            <pc:sldMk cId="4096032036" sldId="263"/>
            <ac:spMk id="17" creationId="{C4CFB339-0ED8-4FE2-9EF1-6D1375B8499B}"/>
          </ac:spMkLst>
        </pc:spChg>
        <pc:spChg chg="add del">
          <ac:chgData name="Gabriel Couto" userId="f464b536d712b41b" providerId="LiveId" clId="{214C7FE4-2FD2-46A4-BDFF-6E4C6C514DC0}" dt="2022-05-30T01:30:29.386" v="1836"/>
          <ac:spMkLst>
            <pc:docMk/>
            <pc:sldMk cId="4096032036" sldId="263"/>
            <ac:spMk id="19" creationId="{31896C80-2069-4431-9C19-83B913734490}"/>
          </ac:spMkLst>
        </pc:spChg>
        <pc:spChg chg="add del">
          <ac:chgData name="Gabriel Couto" userId="f464b536d712b41b" providerId="LiveId" clId="{214C7FE4-2FD2-46A4-BDFF-6E4C6C514DC0}" dt="2022-05-30T01:30:29.386" v="1836"/>
          <ac:spMkLst>
            <pc:docMk/>
            <pc:sldMk cId="4096032036" sldId="263"/>
            <ac:spMk id="21" creationId="{BF120A21-0841-4823-B0C4-28AEBCEF9B78}"/>
          </ac:spMkLst>
        </pc:spChg>
        <pc:spChg chg="add del">
          <ac:chgData name="Gabriel Couto" userId="f464b536d712b41b" providerId="LiveId" clId="{214C7FE4-2FD2-46A4-BDFF-6E4C6C514DC0}" dt="2022-05-30T01:30:29.386" v="1836"/>
          <ac:spMkLst>
            <pc:docMk/>
            <pc:sldMk cId="4096032036" sldId="263"/>
            <ac:spMk id="23" creationId="{DBB05BAE-BBD3-4289-899F-A6851503C6B0}"/>
          </ac:spMkLst>
        </pc:spChg>
        <pc:spChg chg="add del">
          <ac:chgData name="Gabriel Couto" userId="f464b536d712b41b" providerId="LiveId" clId="{214C7FE4-2FD2-46A4-BDFF-6E4C6C514DC0}" dt="2022-05-30T01:30:29.386" v="1836"/>
          <ac:spMkLst>
            <pc:docMk/>
            <pc:sldMk cId="4096032036" sldId="263"/>
            <ac:spMk id="25" creationId="{9874D11C-36F5-4BBE-A490-019A54E953B0}"/>
          </ac:spMkLst>
        </pc:spChg>
        <pc:cxnChg chg="add del">
          <ac:chgData name="Gabriel Couto" userId="f464b536d712b41b" providerId="LiveId" clId="{214C7FE4-2FD2-46A4-BDFF-6E4C6C514DC0}" dt="2022-05-30T01:30:29.386" v="1836"/>
          <ac:cxnSpMkLst>
            <pc:docMk/>
            <pc:sldMk cId="4096032036" sldId="263"/>
            <ac:cxnSpMk id="9" creationId="{64FA5DFF-7FE6-4855-84E6-DFA78EE978BD}"/>
          </ac:cxnSpMkLst>
        </pc:cxnChg>
        <pc:cxnChg chg="add del">
          <ac:chgData name="Gabriel Couto" userId="f464b536d712b41b" providerId="LiveId" clId="{214C7FE4-2FD2-46A4-BDFF-6E4C6C514DC0}" dt="2022-05-30T01:30:29.386" v="1836"/>
          <ac:cxnSpMkLst>
            <pc:docMk/>
            <pc:sldMk cId="4096032036" sldId="263"/>
            <ac:cxnSpMk id="11" creationId="{2AFD8CBA-54A3-4363-991B-B9C631BBFA74}"/>
          </ac:cxnSpMkLst>
        </pc:cxnChg>
      </pc:sldChg>
      <pc:sldChg chg="addSp delSp modSp add mod ord setBg delDesignElem">
        <pc:chgData name="Gabriel Couto" userId="f464b536d712b41b" providerId="LiveId" clId="{214C7FE4-2FD2-46A4-BDFF-6E4C6C514DC0}" dt="2022-05-30T01:33:28.707" v="1905"/>
        <pc:sldMkLst>
          <pc:docMk/>
          <pc:sldMk cId="4053115720" sldId="264"/>
        </pc:sldMkLst>
        <pc:spChg chg="del">
          <ac:chgData name="Gabriel Couto" userId="f464b536d712b41b" providerId="LiveId" clId="{214C7FE4-2FD2-46A4-BDFF-6E4C6C514DC0}" dt="2022-05-30T01:33:19.245" v="1903" actId="478"/>
          <ac:spMkLst>
            <pc:docMk/>
            <pc:sldMk cId="4053115720" sldId="264"/>
            <ac:spMk id="2" creationId="{514C1631-8767-6D8D-B4F3-AB651F676986}"/>
          </ac:spMkLst>
        </pc:spChg>
        <pc:spChg chg="del">
          <ac:chgData name="Gabriel Couto" userId="f464b536d712b41b" providerId="LiveId" clId="{214C7FE4-2FD2-46A4-BDFF-6E4C6C514DC0}" dt="2022-05-30T01:33:16.729" v="1901" actId="478"/>
          <ac:spMkLst>
            <pc:docMk/>
            <pc:sldMk cId="4053115720" sldId="264"/>
            <ac:spMk id="3" creationId="{ADD0B429-A90E-88AB-EED3-2CBCC8CE2349}"/>
          </ac:spMkLst>
        </pc:spChg>
        <pc:spChg chg="add">
          <ac:chgData name="Gabriel Couto" userId="f464b536d712b41b" providerId="LiveId" clId="{214C7FE4-2FD2-46A4-BDFF-6E4C6C514DC0}" dt="2022-05-30T01:33:08.141" v="1897" actId="26606"/>
          <ac:spMkLst>
            <pc:docMk/>
            <pc:sldMk cId="4053115720" sldId="264"/>
            <ac:spMk id="10" creationId="{3F088236-D655-4F88-B238-E16762358025}"/>
          </ac:spMkLst>
        </pc:spChg>
        <pc:spChg chg="add">
          <ac:chgData name="Gabriel Couto" userId="f464b536d712b41b" providerId="LiveId" clId="{214C7FE4-2FD2-46A4-BDFF-6E4C6C514DC0}" dt="2022-05-30T01:33:08.141" v="1897" actId="26606"/>
          <ac:spMkLst>
            <pc:docMk/>
            <pc:sldMk cId="4053115720" sldId="264"/>
            <ac:spMk id="12" creationId="{3DAC0C92-199E-475C-9390-119A9B027276}"/>
          </ac:spMkLst>
        </pc:spChg>
        <pc:spChg chg="del">
          <ac:chgData name="Gabriel Couto" userId="f464b536d712b41b" providerId="LiveId" clId="{214C7FE4-2FD2-46A4-BDFF-6E4C6C514DC0}" dt="2022-05-30T01:33:01.033" v="1893"/>
          <ac:spMkLst>
            <pc:docMk/>
            <pc:sldMk cId="4053115720" sldId="264"/>
            <ac:spMk id="13" creationId="{3F088236-D655-4F88-B238-E16762358025}"/>
          </ac:spMkLst>
        </pc:spChg>
        <pc:spChg chg="add">
          <ac:chgData name="Gabriel Couto" userId="f464b536d712b41b" providerId="LiveId" clId="{214C7FE4-2FD2-46A4-BDFF-6E4C6C514DC0}" dt="2022-05-30T01:33:08.141" v="1897" actId="26606"/>
          <ac:spMkLst>
            <pc:docMk/>
            <pc:sldMk cId="4053115720" sldId="264"/>
            <ac:spMk id="14" creationId="{C4CFB339-0ED8-4FE2-9EF1-6D1375B8499B}"/>
          </ac:spMkLst>
        </pc:spChg>
        <pc:spChg chg="del">
          <ac:chgData name="Gabriel Couto" userId="f464b536d712b41b" providerId="LiveId" clId="{214C7FE4-2FD2-46A4-BDFF-6E4C6C514DC0}" dt="2022-05-30T01:33:01.033" v="1893"/>
          <ac:spMkLst>
            <pc:docMk/>
            <pc:sldMk cId="4053115720" sldId="264"/>
            <ac:spMk id="15" creationId="{3DAC0C92-199E-475C-9390-119A9B027276}"/>
          </ac:spMkLst>
        </pc:spChg>
        <pc:spChg chg="del">
          <ac:chgData name="Gabriel Couto" userId="f464b536d712b41b" providerId="LiveId" clId="{214C7FE4-2FD2-46A4-BDFF-6E4C6C514DC0}" dt="2022-05-30T01:33:01.033" v="1893"/>
          <ac:spMkLst>
            <pc:docMk/>
            <pc:sldMk cId="4053115720" sldId="264"/>
            <ac:spMk id="17" creationId="{C4CFB339-0ED8-4FE2-9EF1-6D1375B8499B}"/>
          </ac:spMkLst>
        </pc:spChg>
        <pc:spChg chg="add">
          <ac:chgData name="Gabriel Couto" userId="f464b536d712b41b" providerId="LiveId" clId="{214C7FE4-2FD2-46A4-BDFF-6E4C6C514DC0}" dt="2022-05-30T01:33:08.141" v="1897" actId="26606"/>
          <ac:spMkLst>
            <pc:docMk/>
            <pc:sldMk cId="4053115720" sldId="264"/>
            <ac:spMk id="18" creationId="{31896C80-2069-4431-9C19-83B913734490}"/>
          </ac:spMkLst>
        </pc:spChg>
        <pc:spChg chg="del">
          <ac:chgData name="Gabriel Couto" userId="f464b536d712b41b" providerId="LiveId" clId="{214C7FE4-2FD2-46A4-BDFF-6E4C6C514DC0}" dt="2022-05-30T01:33:01.033" v="1893"/>
          <ac:spMkLst>
            <pc:docMk/>
            <pc:sldMk cId="4053115720" sldId="264"/>
            <ac:spMk id="19" creationId="{31896C80-2069-4431-9C19-83B913734490}"/>
          </ac:spMkLst>
        </pc:spChg>
        <pc:spChg chg="add">
          <ac:chgData name="Gabriel Couto" userId="f464b536d712b41b" providerId="LiveId" clId="{214C7FE4-2FD2-46A4-BDFF-6E4C6C514DC0}" dt="2022-05-30T01:33:08.141" v="1897" actId="26606"/>
          <ac:spMkLst>
            <pc:docMk/>
            <pc:sldMk cId="4053115720" sldId="264"/>
            <ac:spMk id="20" creationId="{BF120A21-0841-4823-B0C4-28AEBCEF9B78}"/>
          </ac:spMkLst>
        </pc:spChg>
        <pc:spChg chg="del">
          <ac:chgData name="Gabriel Couto" userId="f464b536d712b41b" providerId="LiveId" clId="{214C7FE4-2FD2-46A4-BDFF-6E4C6C514DC0}" dt="2022-05-30T01:33:01.033" v="1893"/>
          <ac:spMkLst>
            <pc:docMk/>
            <pc:sldMk cId="4053115720" sldId="264"/>
            <ac:spMk id="21" creationId="{BF120A21-0841-4823-B0C4-28AEBCEF9B78}"/>
          </ac:spMkLst>
        </pc:spChg>
        <pc:spChg chg="add">
          <ac:chgData name="Gabriel Couto" userId="f464b536d712b41b" providerId="LiveId" clId="{214C7FE4-2FD2-46A4-BDFF-6E4C6C514DC0}" dt="2022-05-30T01:33:08.141" v="1897" actId="26606"/>
          <ac:spMkLst>
            <pc:docMk/>
            <pc:sldMk cId="4053115720" sldId="264"/>
            <ac:spMk id="22" creationId="{DBB05BAE-BBD3-4289-899F-A6851503C6B0}"/>
          </ac:spMkLst>
        </pc:spChg>
        <pc:spChg chg="del">
          <ac:chgData name="Gabriel Couto" userId="f464b536d712b41b" providerId="LiveId" clId="{214C7FE4-2FD2-46A4-BDFF-6E4C6C514DC0}" dt="2022-05-30T01:33:01.033" v="1893"/>
          <ac:spMkLst>
            <pc:docMk/>
            <pc:sldMk cId="4053115720" sldId="264"/>
            <ac:spMk id="23" creationId="{DBB05BAE-BBD3-4289-899F-A6851503C6B0}"/>
          </ac:spMkLst>
        </pc:spChg>
        <pc:spChg chg="add">
          <ac:chgData name="Gabriel Couto" userId="f464b536d712b41b" providerId="LiveId" clId="{214C7FE4-2FD2-46A4-BDFF-6E4C6C514DC0}" dt="2022-05-30T01:33:08.141" v="1897" actId="26606"/>
          <ac:spMkLst>
            <pc:docMk/>
            <pc:sldMk cId="4053115720" sldId="264"/>
            <ac:spMk id="24" creationId="{9874D11C-36F5-4BBE-A490-019A54E953B0}"/>
          </ac:spMkLst>
        </pc:spChg>
        <pc:spChg chg="del">
          <ac:chgData name="Gabriel Couto" userId="f464b536d712b41b" providerId="LiveId" clId="{214C7FE4-2FD2-46A4-BDFF-6E4C6C514DC0}" dt="2022-05-30T01:33:01.033" v="1893"/>
          <ac:spMkLst>
            <pc:docMk/>
            <pc:sldMk cId="4053115720" sldId="264"/>
            <ac:spMk id="25" creationId="{9874D11C-36F5-4BBE-A490-019A54E953B0}"/>
          </ac:spMkLst>
        </pc:spChg>
        <pc:spChg chg="mod">
          <ac:chgData name="Gabriel Couto" userId="f464b536d712b41b" providerId="LiveId" clId="{214C7FE4-2FD2-46A4-BDFF-6E4C6C514DC0}" dt="2022-05-30T01:33:12.032" v="1899"/>
          <ac:spMkLst>
            <pc:docMk/>
            <pc:sldMk cId="4053115720" sldId="264"/>
            <ac:spMk id="28" creationId="{9D636234-ED25-C2F9-765C-4338FB350985}"/>
          </ac:spMkLst>
        </pc:spChg>
        <pc:spChg chg="add del mod">
          <ac:chgData name="Gabriel Couto" userId="f464b536d712b41b" providerId="LiveId" clId="{214C7FE4-2FD2-46A4-BDFF-6E4C6C514DC0}" dt="2022-05-30T01:33:17.399" v="1902" actId="478"/>
          <ac:spMkLst>
            <pc:docMk/>
            <pc:sldMk cId="4053115720" sldId="264"/>
            <ac:spMk id="30" creationId="{51704ADE-D6B9-A042-1719-0E4417FAB058}"/>
          </ac:spMkLst>
        </pc:spChg>
        <pc:spChg chg="add del mod">
          <ac:chgData name="Gabriel Couto" userId="f464b536d712b41b" providerId="LiveId" clId="{214C7FE4-2FD2-46A4-BDFF-6E4C6C514DC0}" dt="2022-05-30T01:33:20.650" v="1904" actId="478"/>
          <ac:spMkLst>
            <pc:docMk/>
            <pc:sldMk cId="4053115720" sldId="264"/>
            <ac:spMk id="32" creationId="{1DF3C6AB-16FD-FA76-F347-628B06B10292}"/>
          </ac:spMkLst>
        </pc:spChg>
        <pc:spChg chg="add mod">
          <ac:chgData name="Gabriel Couto" userId="f464b536d712b41b" providerId="LiveId" clId="{214C7FE4-2FD2-46A4-BDFF-6E4C6C514DC0}" dt="2022-05-30T01:33:28.707" v="1905"/>
          <ac:spMkLst>
            <pc:docMk/>
            <pc:sldMk cId="4053115720" sldId="264"/>
            <ac:spMk id="33" creationId="{BA019247-3157-E01B-684F-0A65674AF0E0}"/>
          </ac:spMkLst>
        </pc:spChg>
        <pc:spChg chg="add mod">
          <ac:chgData name="Gabriel Couto" userId="f464b536d712b41b" providerId="LiveId" clId="{214C7FE4-2FD2-46A4-BDFF-6E4C6C514DC0}" dt="2022-05-30T01:33:28.707" v="1905"/>
          <ac:spMkLst>
            <pc:docMk/>
            <pc:sldMk cId="4053115720" sldId="264"/>
            <ac:spMk id="34" creationId="{05F43209-5ED5-EDC2-2D0E-86A7C06E51AA}"/>
          </ac:spMkLst>
        </pc:spChg>
        <pc:grpChg chg="del">
          <ac:chgData name="Gabriel Couto" userId="f464b536d712b41b" providerId="LiveId" clId="{214C7FE4-2FD2-46A4-BDFF-6E4C6C514DC0}" dt="2022-05-30T01:33:03.032" v="1894" actId="478"/>
          <ac:grpSpMkLst>
            <pc:docMk/>
            <pc:sldMk cId="4053115720" sldId="264"/>
            <ac:grpSpMk id="6" creationId="{0FB39EFC-4CA4-DDD4-2E72-F0EF8579A571}"/>
          </ac:grpSpMkLst>
        </pc:grpChg>
        <pc:grpChg chg="add mod ord">
          <ac:chgData name="Gabriel Couto" userId="f464b536d712b41b" providerId="LiveId" clId="{214C7FE4-2FD2-46A4-BDFF-6E4C6C514DC0}" dt="2022-05-30T01:33:13.887" v="1900" actId="167"/>
          <ac:grpSpMkLst>
            <pc:docMk/>
            <pc:sldMk cId="4053115720" sldId="264"/>
            <ac:grpSpMk id="26" creationId="{8FDBD2BD-EC20-1D1F-61BE-C2443647EBED}"/>
          </ac:grpSpMkLst>
        </pc:grpChg>
        <pc:picChg chg="add del">
          <ac:chgData name="Gabriel Couto" userId="f464b536d712b41b" providerId="LiveId" clId="{214C7FE4-2FD2-46A4-BDFF-6E4C6C514DC0}" dt="2022-05-30T01:33:09.132" v="1898" actId="478"/>
          <ac:picMkLst>
            <pc:docMk/>
            <pc:sldMk cId="4053115720" sldId="264"/>
            <ac:picMk id="5" creationId="{A8246410-26B9-B986-706B-6162F174238E}"/>
          </ac:picMkLst>
        </pc:picChg>
        <pc:picChg chg="mod">
          <ac:chgData name="Gabriel Couto" userId="f464b536d712b41b" providerId="LiveId" clId="{214C7FE4-2FD2-46A4-BDFF-6E4C6C514DC0}" dt="2022-05-30T01:33:12.032" v="1899"/>
          <ac:picMkLst>
            <pc:docMk/>
            <pc:sldMk cId="4053115720" sldId="264"/>
            <ac:picMk id="27" creationId="{E868831F-429E-9DF8-F9E1-54A74A8CAB4B}"/>
          </ac:picMkLst>
        </pc:picChg>
        <pc:cxnChg chg="add">
          <ac:chgData name="Gabriel Couto" userId="f464b536d712b41b" providerId="LiveId" clId="{214C7FE4-2FD2-46A4-BDFF-6E4C6C514DC0}" dt="2022-05-30T01:33:08.141" v="1897" actId="26606"/>
          <ac:cxnSpMkLst>
            <pc:docMk/>
            <pc:sldMk cId="4053115720" sldId="264"/>
            <ac:cxnSpMk id="7" creationId="{64FA5DFF-7FE6-4855-84E6-DFA78EE978BD}"/>
          </ac:cxnSpMkLst>
        </pc:cxnChg>
        <pc:cxnChg chg="add">
          <ac:chgData name="Gabriel Couto" userId="f464b536d712b41b" providerId="LiveId" clId="{214C7FE4-2FD2-46A4-BDFF-6E4C6C514DC0}" dt="2022-05-30T01:33:08.141" v="1897" actId="26606"/>
          <ac:cxnSpMkLst>
            <pc:docMk/>
            <pc:sldMk cId="4053115720" sldId="264"/>
            <ac:cxnSpMk id="8" creationId="{2AFD8CBA-54A3-4363-991B-B9C631BBFA74}"/>
          </ac:cxnSpMkLst>
        </pc:cxnChg>
        <pc:cxnChg chg="del">
          <ac:chgData name="Gabriel Couto" userId="f464b536d712b41b" providerId="LiveId" clId="{214C7FE4-2FD2-46A4-BDFF-6E4C6C514DC0}" dt="2022-05-30T01:33:01.033" v="1893"/>
          <ac:cxnSpMkLst>
            <pc:docMk/>
            <pc:sldMk cId="4053115720" sldId="264"/>
            <ac:cxnSpMk id="9" creationId="{64FA5DFF-7FE6-4855-84E6-DFA78EE978BD}"/>
          </ac:cxnSpMkLst>
        </pc:cxnChg>
        <pc:cxnChg chg="del">
          <ac:chgData name="Gabriel Couto" userId="f464b536d712b41b" providerId="LiveId" clId="{214C7FE4-2FD2-46A4-BDFF-6E4C6C514DC0}" dt="2022-05-30T01:33:01.033" v="1893"/>
          <ac:cxnSpMkLst>
            <pc:docMk/>
            <pc:sldMk cId="4053115720" sldId="264"/>
            <ac:cxnSpMk id="11" creationId="{2AFD8CBA-54A3-4363-991B-B9C631BBFA74}"/>
          </ac:cxnSpMkLst>
        </pc:cxnChg>
      </pc:sldChg>
      <pc:sldChg chg="addSp delSp modSp add mod ord setBg delDesignElem">
        <pc:chgData name="Gabriel Couto" userId="f464b536d712b41b" providerId="LiveId" clId="{214C7FE4-2FD2-46A4-BDFF-6E4C6C514DC0}" dt="2022-05-30T01:37:56.234" v="1964"/>
        <pc:sldMkLst>
          <pc:docMk/>
          <pc:sldMk cId="56838272" sldId="265"/>
        </pc:sldMkLst>
        <pc:spChg chg="del">
          <ac:chgData name="Gabriel Couto" userId="f464b536d712b41b" providerId="LiveId" clId="{214C7FE4-2FD2-46A4-BDFF-6E4C6C514DC0}" dt="2022-05-30T01:37:50.884" v="1962" actId="478"/>
          <ac:spMkLst>
            <pc:docMk/>
            <pc:sldMk cId="56838272" sldId="265"/>
            <ac:spMk id="2" creationId="{514C1631-8767-6D8D-B4F3-AB651F676986}"/>
          </ac:spMkLst>
        </pc:spChg>
        <pc:spChg chg="del ord">
          <ac:chgData name="Gabriel Couto" userId="f464b536d712b41b" providerId="LiveId" clId="{214C7FE4-2FD2-46A4-BDFF-6E4C6C514DC0}" dt="2022-05-30T01:37:48.665" v="1960" actId="478"/>
          <ac:spMkLst>
            <pc:docMk/>
            <pc:sldMk cId="56838272" sldId="265"/>
            <ac:spMk id="3" creationId="{ADD0B429-A90E-88AB-EED3-2CBCC8CE2349}"/>
          </ac:spMkLst>
        </pc:spChg>
        <pc:spChg chg="add del mod">
          <ac:chgData name="Gabriel Couto" userId="f464b536d712b41b" providerId="LiveId" clId="{214C7FE4-2FD2-46A4-BDFF-6E4C6C514DC0}" dt="2022-05-30T01:37:49.310" v="1961" actId="478"/>
          <ac:spMkLst>
            <pc:docMk/>
            <pc:sldMk cId="56838272" sldId="265"/>
            <ac:spMk id="6" creationId="{D512969B-0FAB-AB40-61AF-1585D735274C}"/>
          </ac:spMkLst>
        </pc:spChg>
        <pc:spChg chg="add del mod">
          <ac:chgData name="Gabriel Couto" userId="f464b536d712b41b" providerId="LiveId" clId="{214C7FE4-2FD2-46A4-BDFF-6E4C6C514DC0}" dt="2022-05-30T01:37:52.615" v="1963" actId="478"/>
          <ac:spMkLst>
            <pc:docMk/>
            <pc:sldMk cId="56838272" sldId="265"/>
            <ac:spMk id="8" creationId="{80F84262-9AC2-526D-9898-AB0045ECDBDE}"/>
          </ac:spMkLst>
        </pc:spChg>
        <pc:spChg chg="add">
          <ac:chgData name="Gabriel Couto" userId="f464b536d712b41b" providerId="LiveId" clId="{214C7FE4-2FD2-46A4-BDFF-6E4C6C514DC0}" dt="2022-05-30T01:37:40.256" v="1956" actId="26606"/>
          <ac:spMkLst>
            <pc:docMk/>
            <pc:sldMk cId="56838272" sldId="265"/>
            <ac:spMk id="13" creationId="{3F088236-D655-4F88-B238-E16762358025}"/>
          </ac:spMkLst>
        </pc:spChg>
        <pc:spChg chg="add">
          <ac:chgData name="Gabriel Couto" userId="f464b536d712b41b" providerId="LiveId" clId="{214C7FE4-2FD2-46A4-BDFF-6E4C6C514DC0}" dt="2022-05-30T01:37:40.256" v="1956" actId="26606"/>
          <ac:spMkLst>
            <pc:docMk/>
            <pc:sldMk cId="56838272" sldId="265"/>
            <ac:spMk id="15" creationId="{3DAC0C92-199E-475C-9390-119A9B027276}"/>
          </ac:spMkLst>
        </pc:spChg>
        <pc:spChg chg="add">
          <ac:chgData name="Gabriel Couto" userId="f464b536d712b41b" providerId="LiveId" clId="{214C7FE4-2FD2-46A4-BDFF-6E4C6C514DC0}" dt="2022-05-30T01:37:40.256" v="1956" actId="26606"/>
          <ac:spMkLst>
            <pc:docMk/>
            <pc:sldMk cId="56838272" sldId="265"/>
            <ac:spMk id="17" creationId="{C4CFB339-0ED8-4FE2-9EF1-6D1375B8499B}"/>
          </ac:spMkLst>
        </pc:spChg>
        <pc:spChg chg="add">
          <ac:chgData name="Gabriel Couto" userId="f464b536d712b41b" providerId="LiveId" clId="{214C7FE4-2FD2-46A4-BDFF-6E4C6C514DC0}" dt="2022-05-30T01:37:40.256" v="1956" actId="26606"/>
          <ac:spMkLst>
            <pc:docMk/>
            <pc:sldMk cId="56838272" sldId="265"/>
            <ac:spMk id="19" creationId="{31896C80-2069-4431-9C19-83B913734490}"/>
          </ac:spMkLst>
        </pc:spChg>
        <pc:spChg chg="add">
          <ac:chgData name="Gabriel Couto" userId="f464b536d712b41b" providerId="LiveId" clId="{214C7FE4-2FD2-46A4-BDFF-6E4C6C514DC0}" dt="2022-05-30T01:37:40.256" v="1956" actId="26606"/>
          <ac:spMkLst>
            <pc:docMk/>
            <pc:sldMk cId="56838272" sldId="265"/>
            <ac:spMk id="21" creationId="{BF120A21-0841-4823-B0C4-28AEBCEF9B78}"/>
          </ac:spMkLst>
        </pc:spChg>
        <pc:spChg chg="add">
          <ac:chgData name="Gabriel Couto" userId="f464b536d712b41b" providerId="LiveId" clId="{214C7FE4-2FD2-46A4-BDFF-6E4C6C514DC0}" dt="2022-05-30T01:37:40.256" v="1956" actId="26606"/>
          <ac:spMkLst>
            <pc:docMk/>
            <pc:sldMk cId="56838272" sldId="265"/>
            <ac:spMk id="23" creationId="{DBB05BAE-BBD3-4289-899F-A6851503C6B0}"/>
          </ac:spMkLst>
        </pc:spChg>
        <pc:spChg chg="add">
          <ac:chgData name="Gabriel Couto" userId="f464b536d712b41b" providerId="LiveId" clId="{214C7FE4-2FD2-46A4-BDFF-6E4C6C514DC0}" dt="2022-05-30T01:37:40.256" v="1956" actId="26606"/>
          <ac:spMkLst>
            <pc:docMk/>
            <pc:sldMk cId="56838272" sldId="265"/>
            <ac:spMk id="25" creationId="{9874D11C-36F5-4BBE-A490-019A54E953B0}"/>
          </ac:spMkLst>
        </pc:spChg>
        <pc:spChg chg="mod">
          <ac:chgData name="Gabriel Couto" userId="f464b536d712b41b" providerId="LiveId" clId="{214C7FE4-2FD2-46A4-BDFF-6E4C6C514DC0}" dt="2022-05-30T01:37:44.896" v="1958"/>
          <ac:spMkLst>
            <pc:docMk/>
            <pc:sldMk cId="56838272" sldId="265"/>
            <ac:spMk id="28" creationId="{BEE39E91-FE33-7102-2592-A178058F5C7E}"/>
          </ac:spMkLst>
        </pc:spChg>
        <pc:spChg chg="del">
          <ac:chgData name="Gabriel Couto" userId="f464b536d712b41b" providerId="LiveId" clId="{214C7FE4-2FD2-46A4-BDFF-6E4C6C514DC0}" dt="2022-05-30T01:37:32.786" v="1952"/>
          <ac:spMkLst>
            <pc:docMk/>
            <pc:sldMk cId="56838272" sldId="265"/>
            <ac:spMk id="32" creationId="{3F088236-D655-4F88-B238-E16762358025}"/>
          </ac:spMkLst>
        </pc:spChg>
        <pc:spChg chg="del">
          <ac:chgData name="Gabriel Couto" userId="f464b536d712b41b" providerId="LiveId" clId="{214C7FE4-2FD2-46A4-BDFF-6E4C6C514DC0}" dt="2022-05-30T01:37:32.786" v="1952"/>
          <ac:spMkLst>
            <pc:docMk/>
            <pc:sldMk cId="56838272" sldId="265"/>
            <ac:spMk id="33" creationId="{3DAC0C92-199E-475C-9390-119A9B027276}"/>
          </ac:spMkLst>
        </pc:spChg>
        <pc:spChg chg="del">
          <ac:chgData name="Gabriel Couto" userId="f464b536d712b41b" providerId="LiveId" clId="{214C7FE4-2FD2-46A4-BDFF-6E4C6C514DC0}" dt="2022-05-30T01:37:32.786" v="1952"/>
          <ac:spMkLst>
            <pc:docMk/>
            <pc:sldMk cId="56838272" sldId="265"/>
            <ac:spMk id="34" creationId="{C4CFB339-0ED8-4FE2-9EF1-6D1375B8499B}"/>
          </ac:spMkLst>
        </pc:spChg>
        <pc:spChg chg="del">
          <ac:chgData name="Gabriel Couto" userId="f464b536d712b41b" providerId="LiveId" clId="{214C7FE4-2FD2-46A4-BDFF-6E4C6C514DC0}" dt="2022-05-30T01:37:32.786" v="1952"/>
          <ac:spMkLst>
            <pc:docMk/>
            <pc:sldMk cId="56838272" sldId="265"/>
            <ac:spMk id="35" creationId="{31896C80-2069-4431-9C19-83B913734490}"/>
          </ac:spMkLst>
        </pc:spChg>
        <pc:spChg chg="del">
          <ac:chgData name="Gabriel Couto" userId="f464b536d712b41b" providerId="LiveId" clId="{214C7FE4-2FD2-46A4-BDFF-6E4C6C514DC0}" dt="2022-05-30T01:37:32.786" v="1952"/>
          <ac:spMkLst>
            <pc:docMk/>
            <pc:sldMk cId="56838272" sldId="265"/>
            <ac:spMk id="36" creationId="{BF120A21-0841-4823-B0C4-28AEBCEF9B78}"/>
          </ac:spMkLst>
        </pc:spChg>
        <pc:spChg chg="del">
          <ac:chgData name="Gabriel Couto" userId="f464b536d712b41b" providerId="LiveId" clId="{214C7FE4-2FD2-46A4-BDFF-6E4C6C514DC0}" dt="2022-05-30T01:37:32.786" v="1952"/>
          <ac:spMkLst>
            <pc:docMk/>
            <pc:sldMk cId="56838272" sldId="265"/>
            <ac:spMk id="37" creationId="{DBB05BAE-BBD3-4289-899F-A6851503C6B0}"/>
          </ac:spMkLst>
        </pc:spChg>
        <pc:spChg chg="del">
          <ac:chgData name="Gabriel Couto" userId="f464b536d712b41b" providerId="LiveId" clId="{214C7FE4-2FD2-46A4-BDFF-6E4C6C514DC0}" dt="2022-05-30T01:37:32.786" v="1952"/>
          <ac:spMkLst>
            <pc:docMk/>
            <pc:sldMk cId="56838272" sldId="265"/>
            <ac:spMk id="38" creationId="{9874D11C-36F5-4BBE-A490-019A54E953B0}"/>
          </ac:spMkLst>
        </pc:spChg>
        <pc:spChg chg="add mod">
          <ac:chgData name="Gabriel Couto" userId="f464b536d712b41b" providerId="LiveId" clId="{214C7FE4-2FD2-46A4-BDFF-6E4C6C514DC0}" dt="2022-05-30T01:37:56.234" v="1964"/>
          <ac:spMkLst>
            <pc:docMk/>
            <pc:sldMk cId="56838272" sldId="265"/>
            <ac:spMk id="39" creationId="{AF7FCD79-9FFE-4D3A-1AA3-76EFAB95303D}"/>
          </ac:spMkLst>
        </pc:spChg>
        <pc:spChg chg="add mod">
          <ac:chgData name="Gabriel Couto" userId="f464b536d712b41b" providerId="LiveId" clId="{214C7FE4-2FD2-46A4-BDFF-6E4C6C514DC0}" dt="2022-05-30T01:37:56.234" v="1964"/>
          <ac:spMkLst>
            <pc:docMk/>
            <pc:sldMk cId="56838272" sldId="265"/>
            <ac:spMk id="40" creationId="{DF12BC93-ED90-BB8D-221C-6113BCFB3874}"/>
          </ac:spMkLst>
        </pc:spChg>
        <pc:grpChg chg="add mod">
          <ac:chgData name="Gabriel Couto" userId="f464b536d712b41b" providerId="LiveId" clId="{214C7FE4-2FD2-46A4-BDFF-6E4C6C514DC0}" dt="2022-05-30T01:37:46.439" v="1959" actId="167"/>
          <ac:grpSpMkLst>
            <pc:docMk/>
            <pc:sldMk cId="56838272" sldId="265"/>
            <ac:grpSpMk id="26" creationId="{46DC993F-854F-B5ED-353F-901CE383B5BE}"/>
          </ac:grpSpMkLst>
        </pc:grpChg>
        <pc:grpChg chg="del">
          <ac:chgData name="Gabriel Couto" userId="f464b536d712b41b" providerId="LiveId" clId="{214C7FE4-2FD2-46A4-BDFF-6E4C6C514DC0}" dt="2022-05-30T01:37:36.407" v="1955" actId="478"/>
          <ac:grpSpMkLst>
            <pc:docMk/>
            <pc:sldMk cId="56838272" sldId="265"/>
            <ac:grpSpMk id="43" creationId="{66CCD897-37EA-D372-A99A-18AA90752564}"/>
          </ac:grpSpMkLst>
        </pc:grpChg>
        <pc:picChg chg="add del">
          <ac:chgData name="Gabriel Couto" userId="f464b536d712b41b" providerId="LiveId" clId="{214C7FE4-2FD2-46A4-BDFF-6E4C6C514DC0}" dt="2022-05-30T01:37:41.021" v="1957" actId="478"/>
          <ac:picMkLst>
            <pc:docMk/>
            <pc:sldMk cId="56838272" sldId="265"/>
            <ac:picMk id="5" creationId="{FDED5D29-60A2-2762-6BB2-9ACC270B674D}"/>
          </ac:picMkLst>
        </pc:picChg>
        <pc:picChg chg="mod">
          <ac:chgData name="Gabriel Couto" userId="f464b536d712b41b" providerId="LiveId" clId="{214C7FE4-2FD2-46A4-BDFF-6E4C6C514DC0}" dt="2022-05-30T01:37:44.896" v="1958"/>
          <ac:picMkLst>
            <pc:docMk/>
            <pc:sldMk cId="56838272" sldId="265"/>
            <ac:picMk id="27" creationId="{2F04E3C3-44D8-C632-F3A7-7A9A6F9505C3}"/>
          </ac:picMkLst>
        </pc:picChg>
        <pc:cxnChg chg="add">
          <ac:chgData name="Gabriel Couto" userId="f464b536d712b41b" providerId="LiveId" clId="{214C7FE4-2FD2-46A4-BDFF-6E4C6C514DC0}" dt="2022-05-30T01:37:40.256" v="1956" actId="26606"/>
          <ac:cxnSpMkLst>
            <pc:docMk/>
            <pc:sldMk cId="56838272" sldId="265"/>
            <ac:cxnSpMk id="9" creationId="{64FA5DFF-7FE6-4855-84E6-DFA78EE978BD}"/>
          </ac:cxnSpMkLst>
        </pc:cxnChg>
        <pc:cxnChg chg="add">
          <ac:chgData name="Gabriel Couto" userId="f464b536d712b41b" providerId="LiveId" clId="{214C7FE4-2FD2-46A4-BDFF-6E4C6C514DC0}" dt="2022-05-30T01:37:40.256" v="1956" actId="26606"/>
          <ac:cxnSpMkLst>
            <pc:docMk/>
            <pc:sldMk cId="56838272" sldId="265"/>
            <ac:cxnSpMk id="11" creationId="{2AFD8CBA-54A3-4363-991B-B9C631BBFA74}"/>
          </ac:cxnSpMkLst>
        </pc:cxnChg>
        <pc:cxnChg chg="del">
          <ac:chgData name="Gabriel Couto" userId="f464b536d712b41b" providerId="LiveId" clId="{214C7FE4-2FD2-46A4-BDFF-6E4C6C514DC0}" dt="2022-05-30T01:37:32.786" v="1952"/>
          <ac:cxnSpMkLst>
            <pc:docMk/>
            <pc:sldMk cId="56838272" sldId="265"/>
            <ac:cxnSpMk id="30" creationId="{64FA5DFF-7FE6-4855-84E6-DFA78EE978BD}"/>
          </ac:cxnSpMkLst>
        </pc:cxnChg>
        <pc:cxnChg chg="del">
          <ac:chgData name="Gabriel Couto" userId="f464b536d712b41b" providerId="LiveId" clId="{214C7FE4-2FD2-46A4-BDFF-6E4C6C514DC0}" dt="2022-05-30T01:37:32.786" v="1952"/>
          <ac:cxnSpMkLst>
            <pc:docMk/>
            <pc:sldMk cId="56838272" sldId="265"/>
            <ac:cxnSpMk id="31" creationId="{2AFD8CBA-54A3-4363-991B-B9C631BBFA74}"/>
          </ac:cxnSpMkLst>
        </pc:cxnChg>
      </pc:sldChg>
    </pc:docChg>
  </pc:docChgLst>
  <pc:docChgLst>
    <pc:chgData name="Lauro Junior" userId="06eb512eaad66502" providerId="LiveId" clId="{35B9C774-3FF1-47EF-AF69-8BF05FBA44EA}"/>
    <pc:docChg chg="undo redo custSel addSld modSld">
      <pc:chgData name="Lauro Junior" userId="06eb512eaad66502" providerId="LiveId" clId="{35B9C774-3FF1-47EF-AF69-8BF05FBA44EA}" dt="2023-04-10T13:45:12.337" v="1739" actId="20577"/>
      <pc:docMkLst>
        <pc:docMk/>
      </pc:docMkLst>
      <pc:sldChg chg="modSp mod">
        <pc:chgData name="Lauro Junior" userId="06eb512eaad66502" providerId="LiveId" clId="{35B9C774-3FF1-47EF-AF69-8BF05FBA44EA}" dt="2023-04-10T12:22:23.656" v="187" actId="1076"/>
        <pc:sldMkLst>
          <pc:docMk/>
          <pc:sldMk cId="2874628143" sldId="268"/>
        </pc:sldMkLst>
        <pc:spChg chg="mod">
          <ac:chgData name="Lauro Junior" userId="06eb512eaad66502" providerId="LiveId" clId="{35B9C774-3FF1-47EF-AF69-8BF05FBA44EA}" dt="2023-04-10T12:22:23.656" v="187" actId="1076"/>
          <ac:spMkLst>
            <pc:docMk/>
            <pc:sldMk cId="2874628143" sldId="268"/>
            <ac:spMk id="2" creationId="{347A1876-CC88-40B9-9005-E603609A61BB}"/>
          </ac:spMkLst>
        </pc:spChg>
        <pc:cxnChg chg="mod">
          <ac:chgData name="Lauro Junior" userId="06eb512eaad66502" providerId="LiveId" clId="{35B9C774-3FF1-47EF-AF69-8BF05FBA44EA}" dt="2023-04-10T12:22:22.978" v="186" actId="1076"/>
          <ac:cxnSpMkLst>
            <pc:docMk/>
            <pc:sldMk cId="2874628143" sldId="268"/>
            <ac:cxnSpMk id="5" creationId="{43000A6A-F3EF-4021-955E-983CA9437BE7}"/>
          </ac:cxnSpMkLst>
        </pc:cxnChg>
      </pc:sldChg>
      <pc:sldChg chg="modSp mod">
        <pc:chgData name="Lauro Junior" userId="06eb512eaad66502" providerId="LiveId" clId="{35B9C774-3FF1-47EF-AF69-8BF05FBA44EA}" dt="2023-04-10T12:17:04.548" v="72" actId="20577"/>
        <pc:sldMkLst>
          <pc:docMk/>
          <pc:sldMk cId="3671318079" sldId="271"/>
        </pc:sldMkLst>
        <pc:spChg chg="mod">
          <ac:chgData name="Lauro Junior" userId="06eb512eaad66502" providerId="LiveId" clId="{35B9C774-3FF1-47EF-AF69-8BF05FBA44EA}" dt="2023-04-10T12:17:04.548" v="72" actId="20577"/>
          <ac:spMkLst>
            <pc:docMk/>
            <pc:sldMk cId="3671318079" sldId="271"/>
            <ac:spMk id="6" creationId="{DA48E4AD-1194-4DE2-0574-6E1DBEB56531}"/>
          </ac:spMkLst>
        </pc:spChg>
      </pc:sldChg>
      <pc:sldChg chg="addSp delSp modSp add mod">
        <pc:chgData name="Lauro Junior" userId="06eb512eaad66502" providerId="LiveId" clId="{35B9C774-3FF1-47EF-AF69-8BF05FBA44EA}" dt="2023-04-10T12:47:47.370" v="638" actId="1076"/>
        <pc:sldMkLst>
          <pc:docMk/>
          <pc:sldMk cId="2975478764" sldId="274"/>
        </pc:sldMkLst>
        <pc:spChg chg="del mod">
          <ac:chgData name="Lauro Junior" userId="06eb512eaad66502" providerId="LiveId" clId="{35B9C774-3FF1-47EF-AF69-8BF05FBA44EA}" dt="2023-04-10T12:16:26.545" v="4" actId="478"/>
          <ac:spMkLst>
            <pc:docMk/>
            <pc:sldMk cId="2975478764" sldId="274"/>
            <ac:spMk id="4" creationId="{63B3A9AC-DB0B-A753-7D08-07DB929E6E17}"/>
          </ac:spMkLst>
        </pc:spChg>
        <pc:spChg chg="del mod">
          <ac:chgData name="Lauro Junior" userId="06eb512eaad66502" providerId="LiveId" clId="{35B9C774-3FF1-47EF-AF69-8BF05FBA44EA}" dt="2023-04-10T12:23:04.722" v="194" actId="478"/>
          <ac:spMkLst>
            <pc:docMk/>
            <pc:sldMk cId="2975478764" sldId="274"/>
            <ac:spMk id="6" creationId="{DA48E4AD-1194-4DE2-0574-6E1DBEB56531}"/>
          </ac:spMkLst>
        </pc:spChg>
        <pc:spChg chg="del">
          <ac:chgData name="Lauro Junior" userId="06eb512eaad66502" providerId="LiveId" clId="{35B9C774-3FF1-47EF-AF69-8BF05FBA44EA}" dt="2023-04-10T12:16:30.697" v="7" actId="478"/>
          <ac:spMkLst>
            <pc:docMk/>
            <pc:sldMk cId="2975478764" sldId="274"/>
            <ac:spMk id="7" creationId="{50F78629-C2E6-AEAD-FDF2-05033BB9FA75}"/>
          </ac:spMkLst>
        </pc:spChg>
        <pc:spChg chg="add mod">
          <ac:chgData name="Lauro Junior" userId="06eb512eaad66502" providerId="LiveId" clId="{35B9C774-3FF1-47EF-AF69-8BF05FBA44EA}" dt="2023-04-10T12:23:55.604" v="286" actId="14100"/>
          <ac:spMkLst>
            <pc:docMk/>
            <pc:sldMk cId="2975478764" sldId="274"/>
            <ac:spMk id="10" creationId="{EA819FEF-09DD-D777-4188-3EEC39FBBD41}"/>
          </ac:spMkLst>
        </pc:spChg>
        <pc:spChg chg="add del mod">
          <ac:chgData name="Lauro Junior" userId="06eb512eaad66502" providerId="LiveId" clId="{35B9C774-3FF1-47EF-AF69-8BF05FBA44EA}" dt="2023-04-10T12:23:30.799" v="236"/>
          <ac:spMkLst>
            <pc:docMk/>
            <pc:sldMk cId="2975478764" sldId="274"/>
            <ac:spMk id="11" creationId="{DB7B2ECC-3813-C9F7-2D88-D3D69ECEE416}"/>
          </ac:spMkLst>
        </pc:spChg>
        <pc:spChg chg="add mod">
          <ac:chgData name="Lauro Junior" userId="06eb512eaad66502" providerId="LiveId" clId="{35B9C774-3FF1-47EF-AF69-8BF05FBA44EA}" dt="2023-04-10T12:41:18.387" v="545" actId="1076"/>
          <ac:spMkLst>
            <pc:docMk/>
            <pc:sldMk cId="2975478764" sldId="274"/>
            <ac:spMk id="13" creationId="{907E97C3-E584-B69F-B362-6DE3267C5DCF}"/>
          </ac:spMkLst>
        </pc:spChg>
        <pc:spChg chg="mod">
          <ac:chgData name="Lauro Junior" userId="06eb512eaad66502" providerId="LiveId" clId="{35B9C774-3FF1-47EF-AF69-8BF05FBA44EA}" dt="2023-04-10T12:22:39.319" v="189" actId="1076"/>
          <ac:spMkLst>
            <pc:docMk/>
            <pc:sldMk cId="2975478764" sldId="274"/>
            <ac:spMk id="29" creationId="{C8E5C476-3119-43EB-AE93-F6D97BED116F}"/>
          </ac:spMkLst>
        </pc:spChg>
        <pc:picChg chg="del">
          <ac:chgData name="Lauro Junior" userId="06eb512eaad66502" providerId="LiveId" clId="{35B9C774-3FF1-47EF-AF69-8BF05FBA44EA}" dt="2023-04-10T12:16:18.644" v="1" actId="478"/>
          <ac:picMkLst>
            <pc:docMk/>
            <pc:sldMk cId="2975478764" sldId="274"/>
            <ac:picMk id="2" creationId="{4426CBEC-93F7-0522-9B8E-3D4C1D29DA70}"/>
          </ac:picMkLst>
        </pc:picChg>
        <pc:picChg chg="add del mod">
          <ac:chgData name="Lauro Junior" userId="06eb512eaad66502" providerId="LiveId" clId="{35B9C774-3FF1-47EF-AF69-8BF05FBA44EA}" dt="2023-04-10T12:47:20.729" v="635" actId="478"/>
          <ac:picMkLst>
            <pc:docMk/>
            <pc:sldMk cId="2975478764" sldId="274"/>
            <ac:picMk id="9" creationId="{7A78563C-14E9-9B00-731A-26DE3D072A0B}"/>
          </ac:picMkLst>
        </pc:picChg>
        <pc:picChg chg="add mod">
          <ac:chgData name="Lauro Junior" userId="06eb512eaad66502" providerId="LiveId" clId="{35B9C774-3FF1-47EF-AF69-8BF05FBA44EA}" dt="2023-04-10T12:47:47.370" v="638" actId="1076"/>
          <ac:picMkLst>
            <pc:docMk/>
            <pc:sldMk cId="2975478764" sldId="274"/>
            <ac:picMk id="15" creationId="{1695467B-2534-2C15-5001-CFB67388D00F}"/>
          </ac:picMkLst>
        </pc:picChg>
        <pc:cxnChg chg="del">
          <ac:chgData name="Lauro Junior" userId="06eb512eaad66502" providerId="LiveId" clId="{35B9C774-3FF1-47EF-AF69-8BF05FBA44EA}" dt="2023-04-10T12:16:27.954" v="5" actId="478"/>
          <ac:cxnSpMkLst>
            <pc:docMk/>
            <pc:sldMk cId="2975478764" sldId="274"/>
            <ac:cxnSpMk id="3" creationId="{F876FB56-2A11-6939-DDF8-6E9F12159DFA}"/>
          </ac:cxnSpMkLst>
        </pc:cxnChg>
        <pc:cxnChg chg="del">
          <ac:chgData name="Lauro Junior" userId="06eb512eaad66502" providerId="LiveId" clId="{35B9C774-3FF1-47EF-AF69-8BF05FBA44EA}" dt="2023-04-10T12:16:29.071" v="6" actId="478"/>
          <ac:cxnSpMkLst>
            <pc:docMk/>
            <pc:sldMk cId="2975478764" sldId="274"/>
            <ac:cxnSpMk id="5" creationId="{9FFC9978-2F92-3FFE-B820-A434020759AA}"/>
          </ac:cxnSpMkLst>
        </pc:cxnChg>
        <pc:cxnChg chg="mod">
          <ac:chgData name="Lauro Junior" userId="06eb512eaad66502" providerId="LiveId" clId="{35B9C774-3FF1-47EF-AF69-8BF05FBA44EA}" dt="2023-04-10T12:22:44.335" v="190" actId="1076"/>
          <ac:cxnSpMkLst>
            <pc:docMk/>
            <pc:sldMk cId="2975478764" sldId="274"/>
            <ac:cxnSpMk id="16" creationId="{427709C3-2DD2-4889-9D04-807999382D92}"/>
          </ac:cxnSpMkLst>
        </pc:cxnChg>
      </pc:sldChg>
      <pc:sldChg chg="addSp delSp modSp add mod">
        <pc:chgData name="Lauro Junior" userId="06eb512eaad66502" providerId="LiveId" clId="{35B9C774-3FF1-47EF-AF69-8BF05FBA44EA}" dt="2023-04-10T12:44:28.173" v="634" actId="1076"/>
        <pc:sldMkLst>
          <pc:docMk/>
          <pc:sldMk cId="3742048905" sldId="275"/>
        </pc:sldMkLst>
        <pc:spChg chg="add mod">
          <ac:chgData name="Lauro Junior" userId="06eb512eaad66502" providerId="LiveId" clId="{35B9C774-3FF1-47EF-AF69-8BF05FBA44EA}" dt="2023-04-10T12:42:36.039" v="586" actId="1076"/>
          <ac:spMkLst>
            <pc:docMk/>
            <pc:sldMk cId="3742048905" sldId="275"/>
            <ac:spMk id="4" creationId="{FACB8B72-0EF6-B218-1CBF-69610AB21C44}"/>
          </ac:spMkLst>
        </pc:spChg>
        <pc:spChg chg="mod">
          <ac:chgData name="Lauro Junior" userId="06eb512eaad66502" providerId="LiveId" clId="{35B9C774-3FF1-47EF-AF69-8BF05FBA44EA}" dt="2023-04-10T12:25:36.386" v="372" actId="20577"/>
          <ac:spMkLst>
            <pc:docMk/>
            <pc:sldMk cId="3742048905" sldId="275"/>
            <ac:spMk id="10" creationId="{EA819FEF-09DD-D777-4188-3EEC39FBBD41}"/>
          </ac:spMkLst>
        </pc:spChg>
        <pc:picChg chg="add mod modCrop">
          <ac:chgData name="Lauro Junior" userId="06eb512eaad66502" providerId="LiveId" clId="{35B9C774-3FF1-47EF-AF69-8BF05FBA44EA}" dt="2023-04-10T12:44:28.173" v="634" actId="1076"/>
          <ac:picMkLst>
            <pc:docMk/>
            <pc:sldMk cId="3742048905" sldId="275"/>
            <ac:picMk id="3" creationId="{F6528CB0-80CA-2EA2-779D-0CAA0CA5DD7A}"/>
          </ac:picMkLst>
        </pc:picChg>
        <pc:picChg chg="del">
          <ac:chgData name="Lauro Junior" userId="06eb512eaad66502" providerId="LiveId" clId="{35B9C774-3FF1-47EF-AF69-8BF05FBA44EA}" dt="2023-04-10T12:25:15.809" v="292" actId="478"/>
          <ac:picMkLst>
            <pc:docMk/>
            <pc:sldMk cId="3742048905" sldId="275"/>
            <ac:picMk id="9" creationId="{7A78563C-14E9-9B00-731A-26DE3D072A0B}"/>
          </ac:picMkLst>
        </pc:picChg>
      </pc:sldChg>
      <pc:sldChg chg="addSp delSp modSp add mod">
        <pc:chgData name="Lauro Junior" userId="06eb512eaad66502" providerId="LiveId" clId="{35B9C774-3FF1-47EF-AF69-8BF05FBA44EA}" dt="2023-04-10T12:44:20.066" v="633" actId="1076"/>
        <pc:sldMkLst>
          <pc:docMk/>
          <pc:sldMk cId="2691419721" sldId="276"/>
        </pc:sldMkLst>
        <pc:spChg chg="add mod">
          <ac:chgData name="Lauro Junior" userId="06eb512eaad66502" providerId="LiveId" clId="{35B9C774-3FF1-47EF-AF69-8BF05FBA44EA}" dt="2023-04-10T12:44:09.354" v="631" actId="1076"/>
          <ac:spMkLst>
            <pc:docMk/>
            <pc:sldMk cId="2691419721" sldId="276"/>
            <ac:spMk id="4" creationId="{AA0A45C2-D98F-41F8-5562-FE3865B74F8C}"/>
          </ac:spMkLst>
        </pc:spChg>
        <pc:picChg chg="add mod modCrop">
          <ac:chgData name="Lauro Junior" userId="06eb512eaad66502" providerId="LiveId" clId="{35B9C774-3FF1-47EF-AF69-8BF05FBA44EA}" dt="2023-04-10T12:44:20.066" v="633" actId="1076"/>
          <ac:picMkLst>
            <pc:docMk/>
            <pc:sldMk cId="2691419721" sldId="276"/>
            <ac:picMk id="2" creationId="{BA57D771-B994-0FEB-FBD4-9F3BC9F30264}"/>
          </ac:picMkLst>
        </pc:picChg>
        <pc:picChg chg="del">
          <ac:chgData name="Lauro Junior" userId="06eb512eaad66502" providerId="LiveId" clId="{35B9C774-3FF1-47EF-AF69-8BF05FBA44EA}" dt="2023-04-10T12:31:32.672" v="395" actId="478"/>
          <ac:picMkLst>
            <pc:docMk/>
            <pc:sldMk cId="2691419721" sldId="276"/>
            <ac:picMk id="3" creationId="{F6528CB0-80CA-2EA2-779D-0CAA0CA5DD7A}"/>
          </ac:picMkLst>
        </pc:picChg>
      </pc:sldChg>
      <pc:sldChg chg="addSp delSp modSp add mod">
        <pc:chgData name="Lauro Junior" userId="06eb512eaad66502" providerId="LiveId" clId="{35B9C774-3FF1-47EF-AF69-8BF05FBA44EA}" dt="2023-04-10T12:37:57.116" v="432" actId="22"/>
        <pc:sldMkLst>
          <pc:docMk/>
          <pc:sldMk cId="1986328138" sldId="277"/>
        </pc:sldMkLst>
        <pc:spChg chg="add mod">
          <ac:chgData name="Lauro Junior" userId="06eb512eaad66502" providerId="LiveId" clId="{35B9C774-3FF1-47EF-AF69-8BF05FBA44EA}" dt="2023-04-10T12:35:49.481" v="430" actId="123"/>
          <ac:spMkLst>
            <pc:docMk/>
            <pc:sldMk cId="1986328138" sldId="277"/>
            <ac:spMk id="4" creationId="{AC4A805E-89A4-0153-DE80-FD59AE6E77E7}"/>
          </ac:spMkLst>
        </pc:spChg>
        <pc:spChg chg="add del">
          <ac:chgData name="Lauro Junior" userId="06eb512eaad66502" providerId="LiveId" clId="{35B9C774-3FF1-47EF-AF69-8BF05FBA44EA}" dt="2023-04-10T12:37:57.116" v="432" actId="22"/>
          <ac:spMkLst>
            <pc:docMk/>
            <pc:sldMk cId="1986328138" sldId="277"/>
            <ac:spMk id="6" creationId="{771FE342-46A3-AA9B-3898-3EC9B54268EC}"/>
          </ac:spMkLst>
        </pc:spChg>
        <pc:spChg chg="mod">
          <ac:chgData name="Lauro Junior" userId="06eb512eaad66502" providerId="LiveId" clId="{35B9C774-3FF1-47EF-AF69-8BF05FBA44EA}" dt="2023-04-10T12:34:50.563" v="424" actId="20577"/>
          <ac:spMkLst>
            <pc:docMk/>
            <pc:sldMk cId="1986328138" sldId="277"/>
            <ac:spMk id="10" creationId="{EA819FEF-09DD-D777-4188-3EEC39FBBD41}"/>
          </ac:spMkLst>
        </pc:spChg>
        <pc:picChg chg="del">
          <ac:chgData name="Lauro Junior" userId="06eb512eaad66502" providerId="LiveId" clId="{35B9C774-3FF1-47EF-AF69-8BF05FBA44EA}" dt="2023-04-10T12:34:19.604" v="398" actId="478"/>
          <ac:picMkLst>
            <pc:docMk/>
            <pc:sldMk cId="1986328138" sldId="277"/>
            <ac:picMk id="2" creationId="{BA57D771-B994-0FEB-FBD4-9F3BC9F30264}"/>
          </ac:picMkLst>
        </pc:picChg>
      </pc:sldChg>
      <pc:sldChg chg="addSp delSp modSp add mod">
        <pc:chgData name="Lauro Junior" userId="06eb512eaad66502" providerId="LiveId" clId="{35B9C774-3FF1-47EF-AF69-8BF05FBA44EA}" dt="2023-04-10T12:42:56.136" v="629" actId="20577"/>
        <pc:sldMkLst>
          <pc:docMk/>
          <pc:sldMk cId="3528258654" sldId="278"/>
        </pc:sldMkLst>
        <pc:spChg chg="add mod">
          <ac:chgData name="Lauro Junior" userId="06eb512eaad66502" providerId="LiveId" clId="{35B9C774-3FF1-47EF-AF69-8BF05FBA44EA}" dt="2023-04-10T12:42:56.136" v="629" actId="20577"/>
          <ac:spMkLst>
            <pc:docMk/>
            <pc:sldMk cId="3528258654" sldId="278"/>
            <ac:spMk id="3" creationId="{AC9F4EAA-C751-5D35-A9B9-56A9E89CC297}"/>
          </ac:spMkLst>
        </pc:spChg>
        <pc:spChg chg="del">
          <ac:chgData name="Lauro Junior" userId="06eb512eaad66502" providerId="LiveId" clId="{35B9C774-3FF1-47EF-AF69-8BF05FBA44EA}" dt="2023-04-10T12:38:06.519" v="434" actId="478"/>
          <ac:spMkLst>
            <pc:docMk/>
            <pc:sldMk cId="3528258654" sldId="278"/>
            <ac:spMk id="4" creationId="{AC4A805E-89A4-0153-DE80-FD59AE6E77E7}"/>
          </ac:spMkLst>
        </pc:spChg>
        <pc:spChg chg="mod">
          <ac:chgData name="Lauro Junior" userId="06eb512eaad66502" providerId="LiveId" clId="{35B9C774-3FF1-47EF-AF69-8BF05FBA44EA}" dt="2023-04-10T12:38:21.472" v="460" actId="20577"/>
          <ac:spMkLst>
            <pc:docMk/>
            <pc:sldMk cId="3528258654" sldId="278"/>
            <ac:spMk id="10" creationId="{EA819FEF-09DD-D777-4188-3EEC39FBBD41}"/>
          </ac:spMkLst>
        </pc:spChg>
        <pc:picChg chg="add mod">
          <ac:chgData name="Lauro Junior" userId="06eb512eaad66502" providerId="LiveId" clId="{35B9C774-3FF1-47EF-AF69-8BF05FBA44EA}" dt="2023-04-10T12:38:43.659" v="464" actId="1076"/>
          <ac:picMkLst>
            <pc:docMk/>
            <pc:sldMk cId="3528258654" sldId="278"/>
            <ac:picMk id="2" creationId="{C9278F32-8548-FB2C-02E9-CE2312D46658}"/>
          </ac:picMkLst>
        </pc:picChg>
      </pc:sldChg>
      <pc:sldChg chg="addSp delSp modSp add mod">
        <pc:chgData name="Lauro Junior" userId="06eb512eaad66502" providerId="LiveId" clId="{35B9C774-3FF1-47EF-AF69-8BF05FBA44EA}" dt="2023-04-10T13:06:38.613" v="770" actId="1076"/>
        <pc:sldMkLst>
          <pc:docMk/>
          <pc:sldMk cId="827191483" sldId="279"/>
        </pc:sldMkLst>
        <pc:spChg chg="mod">
          <ac:chgData name="Lauro Junior" userId="06eb512eaad66502" providerId="LiveId" clId="{35B9C774-3FF1-47EF-AF69-8BF05FBA44EA}" dt="2023-04-10T13:06:38.613" v="770" actId="1076"/>
          <ac:spMkLst>
            <pc:docMk/>
            <pc:sldMk cId="827191483" sldId="279"/>
            <ac:spMk id="3" creationId="{AC9F4EAA-C751-5D35-A9B9-56A9E89CC297}"/>
          </ac:spMkLst>
        </pc:spChg>
        <pc:spChg chg="mod">
          <ac:chgData name="Lauro Junior" userId="06eb512eaad66502" providerId="LiveId" clId="{35B9C774-3FF1-47EF-AF69-8BF05FBA44EA}" dt="2023-04-10T12:55:50.960" v="688" actId="20577"/>
          <ac:spMkLst>
            <pc:docMk/>
            <pc:sldMk cId="827191483" sldId="279"/>
            <ac:spMk id="10" creationId="{EA819FEF-09DD-D777-4188-3EEC39FBBD41}"/>
          </ac:spMkLst>
        </pc:spChg>
        <pc:picChg chg="del">
          <ac:chgData name="Lauro Junior" userId="06eb512eaad66502" providerId="LiveId" clId="{35B9C774-3FF1-47EF-AF69-8BF05FBA44EA}" dt="2023-04-10T12:55:53.696" v="689" actId="478"/>
          <ac:picMkLst>
            <pc:docMk/>
            <pc:sldMk cId="827191483" sldId="279"/>
            <ac:picMk id="2" creationId="{C9278F32-8548-FB2C-02E9-CE2312D46658}"/>
          </ac:picMkLst>
        </pc:picChg>
        <pc:picChg chg="add del mod">
          <ac:chgData name="Lauro Junior" userId="06eb512eaad66502" providerId="LiveId" clId="{35B9C774-3FF1-47EF-AF69-8BF05FBA44EA}" dt="2023-04-10T12:57:17.851" v="692" actId="478"/>
          <ac:picMkLst>
            <pc:docMk/>
            <pc:sldMk cId="827191483" sldId="279"/>
            <ac:picMk id="5" creationId="{3E4DCD16-30C1-B3C2-B66E-AF6DB60F16D5}"/>
          </ac:picMkLst>
        </pc:picChg>
        <pc:picChg chg="add del mod">
          <ac:chgData name="Lauro Junior" userId="06eb512eaad66502" providerId="LiveId" clId="{35B9C774-3FF1-47EF-AF69-8BF05FBA44EA}" dt="2023-04-10T12:58:17.380" v="694" actId="478"/>
          <ac:picMkLst>
            <pc:docMk/>
            <pc:sldMk cId="827191483" sldId="279"/>
            <ac:picMk id="7" creationId="{14D3F041-B7F8-C19E-9C1B-A8BC9955609F}"/>
          </ac:picMkLst>
        </pc:picChg>
        <pc:picChg chg="add del mod">
          <ac:chgData name="Lauro Junior" userId="06eb512eaad66502" providerId="LiveId" clId="{35B9C774-3FF1-47EF-AF69-8BF05FBA44EA}" dt="2023-04-10T12:59:11.689" v="699" actId="478"/>
          <ac:picMkLst>
            <pc:docMk/>
            <pc:sldMk cId="827191483" sldId="279"/>
            <ac:picMk id="9" creationId="{138D1561-ED56-8E32-320E-67259BB99AFA}"/>
          </ac:picMkLst>
        </pc:picChg>
        <pc:picChg chg="add mod">
          <ac:chgData name="Lauro Junior" userId="06eb512eaad66502" providerId="LiveId" clId="{35B9C774-3FF1-47EF-AF69-8BF05FBA44EA}" dt="2023-04-10T12:59:17.591" v="701" actId="1076"/>
          <ac:picMkLst>
            <pc:docMk/>
            <pc:sldMk cId="827191483" sldId="279"/>
            <ac:picMk id="12" creationId="{D7F3AC0F-7D6C-D044-2D88-C071EB558B9D}"/>
          </ac:picMkLst>
        </pc:picChg>
      </pc:sldChg>
      <pc:sldChg chg="addSp delSp modSp add mod">
        <pc:chgData name="Lauro Junior" userId="06eb512eaad66502" providerId="LiveId" clId="{35B9C774-3FF1-47EF-AF69-8BF05FBA44EA}" dt="2023-04-10T13:07:53.438" v="792" actId="1076"/>
        <pc:sldMkLst>
          <pc:docMk/>
          <pc:sldMk cId="201673231" sldId="280"/>
        </pc:sldMkLst>
        <pc:spChg chg="mod">
          <ac:chgData name="Lauro Junior" userId="06eb512eaad66502" providerId="LiveId" clId="{35B9C774-3FF1-47EF-AF69-8BF05FBA44EA}" dt="2023-04-10T13:07:28.434" v="786" actId="20577"/>
          <ac:spMkLst>
            <pc:docMk/>
            <pc:sldMk cId="201673231" sldId="280"/>
            <ac:spMk id="3" creationId="{AC9F4EAA-C751-5D35-A9B9-56A9E89CC297}"/>
          </ac:spMkLst>
        </pc:spChg>
        <pc:picChg chg="add mod modCrop">
          <ac:chgData name="Lauro Junior" userId="06eb512eaad66502" providerId="LiveId" clId="{35B9C774-3FF1-47EF-AF69-8BF05FBA44EA}" dt="2023-04-10T13:07:53.438" v="792" actId="1076"/>
          <ac:picMkLst>
            <pc:docMk/>
            <pc:sldMk cId="201673231" sldId="280"/>
            <ac:picMk id="2" creationId="{1BD9CF3F-C8D9-8C82-3201-391750ACF1A7}"/>
          </ac:picMkLst>
        </pc:picChg>
        <pc:picChg chg="del">
          <ac:chgData name="Lauro Junior" userId="06eb512eaad66502" providerId="LiveId" clId="{35B9C774-3FF1-47EF-AF69-8BF05FBA44EA}" dt="2023-04-10T13:07:13.014" v="772" actId="478"/>
          <ac:picMkLst>
            <pc:docMk/>
            <pc:sldMk cId="201673231" sldId="280"/>
            <ac:picMk id="12" creationId="{D7F3AC0F-7D6C-D044-2D88-C071EB558B9D}"/>
          </ac:picMkLst>
        </pc:picChg>
      </pc:sldChg>
      <pc:sldChg chg="addSp delSp modSp add mod">
        <pc:chgData name="Lauro Junior" userId="06eb512eaad66502" providerId="LiveId" clId="{35B9C774-3FF1-47EF-AF69-8BF05FBA44EA}" dt="2023-04-10T13:45:12.337" v="1739" actId="20577"/>
        <pc:sldMkLst>
          <pc:docMk/>
          <pc:sldMk cId="2490551623" sldId="281"/>
        </pc:sldMkLst>
        <pc:spChg chg="mod">
          <ac:chgData name="Lauro Junior" userId="06eb512eaad66502" providerId="LiveId" clId="{35B9C774-3FF1-47EF-AF69-8BF05FBA44EA}" dt="2023-04-10T13:38:55.141" v="1719" actId="1076"/>
          <ac:spMkLst>
            <pc:docMk/>
            <pc:sldMk cId="2490551623" sldId="281"/>
            <ac:spMk id="3" creationId="{AC9F4EAA-C751-5D35-A9B9-56A9E89CC297}"/>
          </ac:spMkLst>
        </pc:spChg>
        <pc:spChg chg="mod">
          <ac:chgData name="Lauro Junior" userId="06eb512eaad66502" providerId="LiveId" clId="{35B9C774-3FF1-47EF-AF69-8BF05FBA44EA}" dt="2023-04-10T13:45:12.337" v="1739" actId="20577"/>
          <ac:spMkLst>
            <pc:docMk/>
            <pc:sldMk cId="2490551623" sldId="281"/>
            <ac:spMk id="10" creationId="{EA819FEF-09DD-D777-4188-3EEC39FBBD41}"/>
          </ac:spMkLst>
        </pc:spChg>
        <pc:spChg chg="add mod">
          <ac:chgData name="Lauro Junior" userId="06eb512eaad66502" providerId="LiveId" clId="{35B9C774-3FF1-47EF-AF69-8BF05FBA44EA}" dt="2023-04-10T13:33:48.795" v="1473" actId="1035"/>
          <ac:spMkLst>
            <pc:docMk/>
            <pc:sldMk cId="2490551623" sldId="281"/>
            <ac:spMk id="21" creationId="{CF8D6AA2-A5CC-AEF3-AE4D-BE6883240D3D}"/>
          </ac:spMkLst>
        </pc:spChg>
        <pc:spChg chg="add mod">
          <ac:chgData name="Lauro Junior" userId="06eb512eaad66502" providerId="LiveId" clId="{35B9C774-3FF1-47EF-AF69-8BF05FBA44EA}" dt="2023-04-10T13:35:40.532" v="1562" actId="255"/>
          <ac:spMkLst>
            <pc:docMk/>
            <pc:sldMk cId="2490551623" sldId="281"/>
            <ac:spMk id="22" creationId="{89FAD8C6-4E51-E0FA-FE56-775EC664FF00}"/>
          </ac:spMkLst>
        </pc:spChg>
        <pc:spChg chg="add mod">
          <ac:chgData name="Lauro Junior" userId="06eb512eaad66502" providerId="LiveId" clId="{35B9C774-3FF1-47EF-AF69-8BF05FBA44EA}" dt="2023-04-10T13:35:20.314" v="1560" actId="255"/>
          <ac:spMkLst>
            <pc:docMk/>
            <pc:sldMk cId="2490551623" sldId="281"/>
            <ac:spMk id="23" creationId="{34DD57EC-E8DC-9049-E6FD-9EA9E2FC5343}"/>
          </ac:spMkLst>
        </pc:spChg>
        <pc:picChg chg="add mod">
          <ac:chgData name="Lauro Junior" userId="06eb512eaad66502" providerId="LiveId" clId="{35B9C774-3FF1-47EF-AF69-8BF05FBA44EA}" dt="2023-04-10T13:24:38.727" v="1207" actId="1038"/>
          <ac:picMkLst>
            <pc:docMk/>
            <pc:sldMk cId="2490551623" sldId="281"/>
            <ac:picMk id="4" creationId="{2D91D191-7A66-4C7A-D379-6E091E02889F}"/>
          </ac:picMkLst>
        </pc:picChg>
        <pc:picChg chg="add mod">
          <ac:chgData name="Lauro Junior" userId="06eb512eaad66502" providerId="LiveId" clId="{35B9C774-3FF1-47EF-AF69-8BF05FBA44EA}" dt="2023-04-10T13:33:12.705" v="1457" actId="1037"/>
          <ac:picMkLst>
            <pc:docMk/>
            <pc:sldMk cId="2490551623" sldId="281"/>
            <ac:picMk id="6" creationId="{596235FE-C9BE-225D-E47C-FCAB68FA068E}"/>
          </ac:picMkLst>
        </pc:picChg>
        <pc:picChg chg="del">
          <ac:chgData name="Lauro Junior" userId="06eb512eaad66502" providerId="LiveId" clId="{35B9C774-3FF1-47EF-AF69-8BF05FBA44EA}" dt="2023-04-10T13:19:50.571" v="794" actId="478"/>
          <ac:picMkLst>
            <pc:docMk/>
            <pc:sldMk cId="2490551623" sldId="281"/>
            <ac:picMk id="12" creationId="{D7F3AC0F-7D6C-D044-2D88-C071EB558B9D}"/>
          </ac:picMkLst>
        </pc:picChg>
        <pc:cxnChg chg="add mod">
          <ac:chgData name="Lauro Junior" userId="06eb512eaad66502" providerId="LiveId" clId="{35B9C774-3FF1-47EF-AF69-8BF05FBA44EA}" dt="2023-04-10T13:28:11.621" v="1222" actId="14100"/>
          <ac:cxnSpMkLst>
            <pc:docMk/>
            <pc:sldMk cId="2490551623" sldId="281"/>
            <ac:cxnSpMk id="8" creationId="{FFC15A04-9ABB-8E93-AEDC-EC70E9552439}"/>
          </ac:cxnSpMkLst>
        </pc:cxnChg>
        <pc:cxnChg chg="add mod">
          <ac:chgData name="Lauro Junior" userId="06eb512eaad66502" providerId="LiveId" clId="{35B9C774-3FF1-47EF-AF69-8BF05FBA44EA}" dt="2023-04-10T13:33:22.265" v="1464" actId="1035"/>
          <ac:cxnSpMkLst>
            <pc:docMk/>
            <pc:sldMk cId="2490551623" sldId="281"/>
            <ac:cxnSpMk id="15" creationId="{5B53E5CD-5870-4D82-25C3-247A7EAD3A4F}"/>
          </ac:cxnSpMkLst>
        </pc:cxnChg>
      </pc:sldChg>
    </pc:docChg>
  </pc:docChgLst>
  <pc:docChgLst>
    <pc:chgData name="Gabriel Couto" userId="f464b536d712b41b" providerId="LiveId" clId="{B03BF124-1FF6-46D5-ADB6-5AFF3470464F}"/>
    <pc:docChg chg="undo custSel delSld modSld sldOrd">
      <pc:chgData name="Gabriel Couto" userId="f464b536d712b41b" providerId="LiveId" clId="{B03BF124-1FF6-46D5-ADB6-5AFF3470464F}" dt="2022-10-26T00:41:19.136" v="948" actId="20577"/>
      <pc:docMkLst>
        <pc:docMk/>
      </pc:docMkLst>
      <pc:sldChg chg="del">
        <pc:chgData name="Gabriel Couto" userId="f464b536d712b41b" providerId="LiveId" clId="{B03BF124-1FF6-46D5-ADB6-5AFF3470464F}" dt="2022-10-25T23:19:33.377" v="444" actId="47"/>
        <pc:sldMkLst>
          <pc:docMk/>
          <pc:sldMk cId="2102812561" sldId="257"/>
        </pc:sldMkLst>
      </pc:sldChg>
      <pc:sldChg chg="del">
        <pc:chgData name="Gabriel Couto" userId="f464b536d712b41b" providerId="LiveId" clId="{B03BF124-1FF6-46D5-ADB6-5AFF3470464F}" dt="2022-10-25T23:20:39.309" v="445" actId="47"/>
        <pc:sldMkLst>
          <pc:docMk/>
          <pc:sldMk cId="4013267680" sldId="258"/>
        </pc:sldMkLst>
      </pc:sldChg>
      <pc:sldChg chg="del">
        <pc:chgData name="Gabriel Couto" userId="f464b536d712b41b" providerId="LiveId" clId="{B03BF124-1FF6-46D5-ADB6-5AFF3470464F}" dt="2022-10-25T23:20:39.309" v="445" actId="47"/>
        <pc:sldMkLst>
          <pc:docMk/>
          <pc:sldMk cId="1535373086" sldId="259"/>
        </pc:sldMkLst>
      </pc:sldChg>
      <pc:sldChg chg="modSp mod">
        <pc:chgData name="Gabriel Couto" userId="f464b536d712b41b" providerId="LiveId" clId="{B03BF124-1FF6-46D5-ADB6-5AFF3470464F}" dt="2022-10-25T23:21:24.236" v="458" actId="27636"/>
        <pc:sldMkLst>
          <pc:docMk/>
          <pc:sldMk cId="2328041856" sldId="263"/>
        </pc:sldMkLst>
        <pc:spChg chg="mod">
          <ac:chgData name="Gabriel Couto" userId="f464b536d712b41b" providerId="LiveId" clId="{B03BF124-1FF6-46D5-ADB6-5AFF3470464F}" dt="2022-10-25T23:21:24.236" v="458" actId="27636"/>
          <ac:spMkLst>
            <pc:docMk/>
            <pc:sldMk cId="2328041856" sldId="263"/>
            <ac:spMk id="33" creationId="{E650FCCE-E1A3-BF27-B41A-9A39B605F516}"/>
          </ac:spMkLst>
        </pc:spChg>
        <pc:spChg chg="mod">
          <ac:chgData name="Gabriel Couto" userId="f464b536d712b41b" providerId="LiveId" clId="{B03BF124-1FF6-46D5-ADB6-5AFF3470464F}" dt="2022-10-25T23:21:10.405" v="455"/>
          <ac:spMkLst>
            <pc:docMk/>
            <pc:sldMk cId="2328041856" sldId="263"/>
            <ac:spMk id="34" creationId="{23AE8F47-4982-B057-4ECE-F4B9714723CE}"/>
          </ac:spMkLst>
        </pc:spChg>
        <pc:grpChg chg="mod">
          <ac:chgData name="Gabriel Couto" userId="f464b536d712b41b" providerId="LiveId" clId="{B03BF124-1FF6-46D5-ADB6-5AFF3470464F}" dt="2022-10-25T23:21:14.483" v="456" actId="1076"/>
          <ac:grpSpMkLst>
            <pc:docMk/>
            <pc:sldMk cId="2328041856" sldId="263"/>
            <ac:grpSpMk id="26" creationId="{0923B5E2-9534-3013-9FA1-DC0389790655}"/>
          </ac:grpSpMkLst>
        </pc:grpChg>
      </pc:sldChg>
      <pc:sldChg chg="del">
        <pc:chgData name="Gabriel Couto" userId="f464b536d712b41b" providerId="LiveId" clId="{B03BF124-1FF6-46D5-ADB6-5AFF3470464F}" dt="2022-10-25T23:20:45.453" v="446" actId="47"/>
        <pc:sldMkLst>
          <pc:docMk/>
          <pc:sldMk cId="4053115720" sldId="264"/>
        </pc:sldMkLst>
      </pc:sldChg>
      <pc:sldChg chg="addSp delSp modSp mod">
        <pc:chgData name="Gabriel Couto" userId="f464b536d712b41b" providerId="LiveId" clId="{B03BF124-1FF6-46D5-ADB6-5AFF3470464F}" dt="2022-10-26T00:04:35.033" v="916" actId="1076"/>
        <pc:sldMkLst>
          <pc:docMk/>
          <pc:sldMk cId="56838272" sldId="265"/>
        </pc:sldMkLst>
        <pc:spChg chg="add mod">
          <ac:chgData name="Gabriel Couto" userId="f464b536d712b41b" providerId="LiveId" clId="{B03BF124-1FF6-46D5-ADB6-5AFF3470464F}" dt="2022-10-25T23:53:47.416" v="904" actId="14100"/>
          <ac:spMkLst>
            <pc:docMk/>
            <pc:sldMk cId="56838272" sldId="265"/>
            <ac:spMk id="3" creationId="{74499AB7-5500-0F8F-12D8-5CD92CF18599}"/>
          </ac:spMkLst>
        </pc:spChg>
        <pc:spChg chg="mod">
          <ac:chgData name="Gabriel Couto" userId="f464b536d712b41b" providerId="LiveId" clId="{B03BF124-1FF6-46D5-ADB6-5AFF3470464F}" dt="2022-10-26T00:01:21.020" v="915" actId="14100"/>
          <ac:spMkLst>
            <pc:docMk/>
            <pc:sldMk cId="56838272" sldId="265"/>
            <ac:spMk id="29" creationId="{C8E5C476-3119-43EB-AE93-F6D97BED116F}"/>
          </ac:spMkLst>
        </pc:spChg>
        <pc:spChg chg="del mod">
          <ac:chgData name="Gabriel Couto" userId="f464b536d712b41b" providerId="LiveId" clId="{B03BF124-1FF6-46D5-ADB6-5AFF3470464F}" dt="2022-10-25T23:46:51.046" v="489" actId="478"/>
          <ac:spMkLst>
            <pc:docMk/>
            <pc:sldMk cId="56838272" sldId="265"/>
            <ac:spMk id="40" creationId="{DF12BC93-ED90-BB8D-221C-6113BCFB3874}"/>
          </ac:spMkLst>
        </pc:spChg>
        <pc:grpChg chg="add del">
          <ac:chgData name="Gabriel Couto" userId="f464b536d712b41b" providerId="LiveId" clId="{B03BF124-1FF6-46D5-ADB6-5AFF3470464F}" dt="2022-10-25T23:46:23.131" v="473" actId="478"/>
          <ac:grpSpMkLst>
            <pc:docMk/>
            <pc:sldMk cId="56838272" sldId="265"/>
            <ac:grpSpMk id="26" creationId="{46DC993F-854F-B5ED-353F-901CE383B5BE}"/>
          </ac:grpSpMkLst>
        </pc:grpChg>
        <pc:picChg chg="add mod modCrop">
          <ac:chgData name="Gabriel Couto" userId="f464b536d712b41b" providerId="LiveId" clId="{B03BF124-1FF6-46D5-ADB6-5AFF3470464F}" dt="2022-10-25T23:54:44.195" v="914" actId="1076"/>
          <ac:picMkLst>
            <pc:docMk/>
            <pc:sldMk cId="56838272" sldId="265"/>
            <ac:picMk id="5" creationId="{47D7A865-0E6A-B1BD-F416-4AF81C85075F}"/>
          </ac:picMkLst>
        </pc:picChg>
        <pc:picChg chg="add mod modCrop">
          <ac:chgData name="Gabriel Couto" userId="f464b536d712b41b" providerId="LiveId" clId="{B03BF124-1FF6-46D5-ADB6-5AFF3470464F}" dt="2022-10-26T00:04:35.033" v="916" actId="1076"/>
          <ac:picMkLst>
            <pc:docMk/>
            <pc:sldMk cId="56838272" sldId="265"/>
            <ac:picMk id="7" creationId="{D219BE27-55B7-50ED-8123-8BDD128FEC42}"/>
          </ac:picMkLst>
        </pc:picChg>
        <pc:cxnChg chg="mod">
          <ac:chgData name="Gabriel Couto" userId="f464b536d712b41b" providerId="LiveId" clId="{B03BF124-1FF6-46D5-ADB6-5AFF3470464F}" dt="2022-10-25T23:19:12.214" v="438" actId="1036"/>
          <ac:cxnSpMkLst>
            <pc:docMk/>
            <pc:sldMk cId="56838272" sldId="265"/>
            <ac:cxnSpMk id="16" creationId="{427709C3-2DD2-4889-9D04-807999382D92}"/>
          </ac:cxnSpMkLst>
        </pc:cxnChg>
      </pc:sldChg>
      <pc:sldChg chg="delSp modSp mod">
        <pc:chgData name="Gabriel Couto" userId="f464b536d712b41b" providerId="LiveId" clId="{B03BF124-1FF6-46D5-ADB6-5AFF3470464F}" dt="2022-10-25T23:28:27.110" v="462" actId="1076"/>
        <pc:sldMkLst>
          <pc:docMk/>
          <pc:sldMk cId="4120142082" sldId="266"/>
        </pc:sldMkLst>
        <pc:spChg chg="mod">
          <ac:chgData name="Gabriel Couto" userId="f464b536d712b41b" providerId="LiveId" clId="{B03BF124-1FF6-46D5-ADB6-5AFF3470464F}" dt="2022-10-25T23:28:27.110" v="462" actId="1076"/>
          <ac:spMkLst>
            <pc:docMk/>
            <pc:sldMk cId="4120142082" sldId="266"/>
            <ac:spMk id="2" creationId="{BD413B39-B488-4B0C-A98D-9C2CC476A7C8}"/>
          </ac:spMkLst>
        </pc:spChg>
        <pc:spChg chg="mod">
          <ac:chgData name="Gabriel Couto" userId="f464b536d712b41b" providerId="LiveId" clId="{B03BF124-1FF6-46D5-ADB6-5AFF3470464F}" dt="2022-10-25T23:15:42.790" v="75" actId="12788"/>
          <ac:spMkLst>
            <pc:docMk/>
            <pc:sldMk cId="4120142082" sldId="266"/>
            <ac:spMk id="3" creationId="{C4A5FD8C-2786-44CD-A1DA-3A2EE7D5A61C}"/>
          </ac:spMkLst>
        </pc:spChg>
        <pc:picChg chg="del">
          <ac:chgData name="Gabriel Couto" userId="f464b536d712b41b" providerId="LiveId" clId="{B03BF124-1FF6-46D5-ADB6-5AFF3470464F}" dt="2022-10-25T23:15:09.127" v="66" actId="478"/>
          <ac:picMkLst>
            <pc:docMk/>
            <pc:sldMk cId="4120142082" sldId="266"/>
            <ac:picMk id="6" creationId="{2AB5AFAE-5C52-4241-A0A7-03AA50A405D9}"/>
          </ac:picMkLst>
        </pc:picChg>
        <pc:cxnChg chg="del">
          <ac:chgData name="Gabriel Couto" userId="f464b536d712b41b" providerId="LiveId" clId="{B03BF124-1FF6-46D5-ADB6-5AFF3470464F}" dt="2022-10-25T23:15:10.433" v="67" actId="478"/>
          <ac:cxnSpMkLst>
            <pc:docMk/>
            <pc:sldMk cId="4120142082" sldId="266"/>
            <ac:cxnSpMk id="14" creationId="{CCE6F2C0-4512-497D-A248-78D99B82CF7D}"/>
          </ac:cxnSpMkLst>
        </pc:cxnChg>
      </pc:sldChg>
      <pc:sldChg chg="modSp mod">
        <pc:chgData name="Gabriel Couto" userId="f464b536d712b41b" providerId="LiveId" clId="{B03BF124-1FF6-46D5-ADB6-5AFF3470464F}" dt="2022-10-25T23:21:03.515" v="454" actId="20577"/>
        <pc:sldMkLst>
          <pc:docMk/>
          <pc:sldMk cId="2874628143" sldId="268"/>
        </pc:sldMkLst>
        <pc:spChg chg="mod">
          <ac:chgData name="Gabriel Couto" userId="f464b536d712b41b" providerId="LiveId" clId="{B03BF124-1FF6-46D5-ADB6-5AFF3470464F}" dt="2022-10-25T23:21:03.515" v="454" actId="20577"/>
          <ac:spMkLst>
            <pc:docMk/>
            <pc:sldMk cId="2874628143" sldId="268"/>
            <ac:spMk id="3" creationId="{C73F977A-0B7B-4C04-95BF-80810EAEAAFC}"/>
          </ac:spMkLst>
        </pc:spChg>
      </pc:sldChg>
      <pc:sldChg chg="addSp delSp modSp mod ord">
        <pc:chgData name="Gabriel Couto" userId="f464b536d712b41b" providerId="LiveId" clId="{B03BF124-1FF6-46D5-ADB6-5AFF3470464F}" dt="2022-10-26T00:41:19.136" v="948" actId="20577"/>
        <pc:sldMkLst>
          <pc:docMk/>
          <pc:sldMk cId="2150100757" sldId="269"/>
        </pc:sldMkLst>
        <pc:spChg chg="mod">
          <ac:chgData name="Gabriel Couto" userId="f464b536d712b41b" providerId="LiveId" clId="{B03BF124-1FF6-46D5-ADB6-5AFF3470464F}" dt="2022-10-25T23:18:01.939" v="343" actId="20577"/>
          <ac:spMkLst>
            <pc:docMk/>
            <pc:sldMk cId="2150100757" sldId="269"/>
            <ac:spMk id="2" creationId="{347A1876-CC88-40B9-9005-E603609A61BB}"/>
          </ac:spMkLst>
        </pc:spChg>
        <pc:spChg chg="mod">
          <ac:chgData name="Gabriel Couto" userId="f464b536d712b41b" providerId="LiveId" clId="{B03BF124-1FF6-46D5-ADB6-5AFF3470464F}" dt="2022-10-26T00:41:19.136" v="948" actId="20577"/>
          <ac:spMkLst>
            <pc:docMk/>
            <pc:sldMk cId="2150100757" sldId="269"/>
            <ac:spMk id="3" creationId="{C73F977A-0B7B-4C04-95BF-80810EAEAAFC}"/>
          </ac:spMkLst>
        </pc:spChg>
        <pc:picChg chg="add del mod">
          <ac:chgData name="Gabriel Couto" userId="f464b536d712b41b" providerId="LiveId" clId="{B03BF124-1FF6-46D5-ADB6-5AFF3470464F}" dt="2022-10-25T23:46:03.636" v="472" actId="478"/>
          <ac:picMkLst>
            <pc:docMk/>
            <pc:sldMk cId="2150100757" sldId="269"/>
            <ac:picMk id="6" creationId="{7BC23F13-488E-FE4A-66D7-FD8DADAD328D}"/>
          </ac:picMkLst>
        </pc:picChg>
      </pc:sldChg>
      <pc:sldChg chg="del">
        <pc:chgData name="Gabriel Couto" userId="f464b536d712b41b" providerId="LiveId" clId="{B03BF124-1FF6-46D5-ADB6-5AFF3470464F}" dt="2022-10-25T23:18:28.108" v="379" actId="47"/>
        <pc:sldMkLst>
          <pc:docMk/>
          <pc:sldMk cId="1409756284" sldId="270"/>
        </pc:sldMkLst>
      </pc:sldChg>
      <pc:sldChg chg="del">
        <pc:chgData name="Gabriel Couto" userId="f464b536d712b41b" providerId="LiveId" clId="{B03BF124-1FF6-46D5-ADB6-5AFF3470464F}" dt="2022-10-25T23:20:45.453" v="446" actId="47"/>
        <pc:sldMkLst>
          <pc:docMk/>
          <pc:sldMk cId="1550686075" sldId="271"/>
        </pc:sldMkLst>
      </pc:sldChg>
      <pc:sldChg chg="del">
        <pc:chgData name="Gabriel Couto" userId="f464b536d712b41b" providerId="LiveId" clId="{B03BF124-1FF6-46D5-ADB6-5AFF3470464F}" dt="2022-10-25T23:20:39.309" v="445" actId="47"/>
        <pc:sldMkLst>
          <pc:docMk/>
          <pc:sldMk cId="622255100" sldId="272"/>
        </pc:sldMkLst>
      </pc:sldChg>
      <pc:sldChg chg="del">
        <pc:chgData name="Gabriel Couto" userId="f464b536d712b41b" providerId="LiveId" clId="{B03BF124-1FF6-46D5-ADB6-5AFF3470464F}" dt="2022-10-25T23:20:39.309" v="445" actId="47"/>
        <pc:sldMkLst>
          <pc:docMk/>
          <pc:sldMk cId="2470946340" sldId="273"/>
        </pc:sldMkLst>
      </pc:sldChg>
      <pc:sldChg chg="del">
        <pc:chgData name="Gabriel Couto" userId="f464b536d712b41b" providerId="LiveId" clId="{B03BF124-1FF6-46D5-ADB6-5AFF3470464F}" dt="2022-10-25T23:20:39.309" v="445" actId="47"/>
        <pc:sldMkLst>
          <pc:docMk/>
          <pc:sldMk cId="4284491591" sldId="274"/>
        </pc:sldMkLst>
      </pc:sldChg>
      <pc:sldChg chg="del">
        <pc:chgData name="Gabriel Couto" userId="f464b536d712b41b" providerId="LiveId" clId="{B03BF124-1FF6-46D5-ADB6-5AFF3470464F}" dt="2022-10-25T23:20:45.453" v="446" actId="47"/>
        <pc:sldMkLst>
          <pc:docMk/>
          <pc:sldMk cId="3328441121"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B85AB-7CB9-4731-A423-CB4C3687ABD9}" type="datetimeFigureOut">
              <a:rPr lang="pt-BR" smtClean="0"/>
              <a:t>10/04/2023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8D720-F3EA-4288-BC3B-658C2F660363}" type="slidenum">
              <a:rPr lang="pt-BR" smtClean="0"/>
              <a:t>‹nº›</a:t>
            </a:fld>
            <a:endParaRPr lang="pt-BR"/>
          </a:p>
        </p:txBody>
      </p:sp>
    </p:spTree>
    <p:extLst>
      <p:ext uri="{BB962C8B-B14F-4D97-AF65-F5344CB8AC3E}">
        <p14:creationId xmlns:p14="http://schemas.microsoft.com/office/powerpoint/2010/main" val="244872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78D720-F3EA-4288-BC3B-658C2F660363}" type="slidenum">
              <a:rPr lang="pt-BR" smtClean="0"/>
              <a:t>14</a:t>
            </a:fld>
            <a:endParaRPr lang="pt-BR"/>
          </a:p>
        </p:txBody>
      </p:sp>
    </p:spTree>
    <p:extLst>
      <p:ext uri="{BB962C8B-B14F-4D97-AF65-F5344CB8AC3E}">
        <p14:creationId xmlns:p14="http://schemas.microsoft.com/office/powerpoint/2010/main" val="279656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DEE6A-F6F3-4A01-A3B0-2D29ED590A9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6602D7D-DB35-4C85-BA10-65E8068B8B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1E60689-27F6-4F40-91BF-2AC769886770}"/>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438B4E74-0663-4096-AEAB-5B79AC71990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3C6621A-95D9-4272-BFF2-0DCCAA90ECB1}"/>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19121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89523-C6E1-433A-B26F-23A85270246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B0F36D7-D9CA-4E32-BDBA-B9C88A402F6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0192BD-ED35-4E0F-B25B-92AEFC7666B0}"/>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3B9A177A-5448-4C7D-A364-F3542E5A74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C72BF2C-CA8A-4AF4-805B-A91783962F51}"/>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93246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430400F-9E37-43A0-8AC0-23D9D1D2A6A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78CC698-5892-4C80-8344-BEBCBB68A12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3470ECF-AECA-4003-9CA6-30F88348EEAB}"/>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A6D5FCBA-B559-42D5-A6E1-A821DD7954C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6A815AA-AC8A-4EA3-ABFE-A5B7FA4A964A}"/>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366310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359F7-7D1D-4A2F-851A-7680FA3140B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85CF141-A401-4A41-82B5-0F15DF4CEA4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C5B3EEF-0876-46AF-956A-237FB7C25C66}"/>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383D5F45-CCE6-4C96-8857-FA88A140D6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8D9C950-24F8-462E-AE40-9037C2CD3AFB}"/>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151293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7D41F-10C7-48B0-A0F5-C5CD843E73CC}"/>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CFA7F35-C566-4055-AE5D-2196E89CB0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3402AF3-20E7-4D3C-BAD9-B6F3E8537311}"/>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1BCE2258-A487-4AE9-93CA-081BB57BA78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8887873-8FCF-42CE-B9C9-7E581E6D1BF6}"/>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152859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B6D79-715B-42FF-A9DC-CEEA2BCF32E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A802C19-CC52-4F3E-8D34-6E8B8399714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060718E3-5955-45EF-BB42-6E822CC4401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211AB61-B0E4-491F-954D-2999FAB030E3}"/>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6" name="Espaço Reservado para Rodapé 5">
            <a:extLst>
              <a:ext uri="{FF2B5EF4-FFF2-40B4-BE49-F238E27FC236}">
                <a16:creationId xmlns:a16="http://schemas.microsoft.com/office/drawing/2014/main" id="{19036B7E-514F-4D8B-AB4E-8003CE30DE0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7AA7063-A24C-45B6-84EA-426D90F9395C}"/>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405534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A6F9DA-2627-41BC-BB09-169BB0D4D83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1B6B9EB-0395-483D-B6AB-F84DB32B7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7D3CE26-DAD0-4D69-86D7-317839D4AE2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644A55FF-1EAF-4690-A162-73852A658E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2D2053A-CD33-451E-923A-B1CB4BA8D6D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1C34F7D-D55A-41BB-9CA8-4081E88A0986}"/>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8" name="Espaço Reservado para Rodapé 7">
            <a:extLst>
              <a:ext uri="{FF2B5EF4-FFF2-40B4-BE49-F238E27FC236}">
                <a16:creationId xmlns:a16="http://schemas.microsoft.com/office/drawing/2014/main" id="{88F51E5D-777B-4375-8952-A13E91DFA23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5D484C6-868F-4A74-83BB-01E4E6FFB77C}"/>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227658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1ADFDF-9E84-4A22-B419-33E4C7C41750}"/>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955C65D-B9F4-41D0-BFF2-A90F9C3C6438}"/>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4" name="Espaço Reservado para Rodapé 3">
            <a:extLst>
              <a:ext uri="{FF2B5EF4-FFF2-40B4-BE49-F238E27FC236}">
                <a16:creationId xmlns:a16="http://schemas.microsoft.com/office/drawing/2014/main" id="{83138964-C61B-4F58-A114-4897CEE4B7C4}"/>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1840603-0E05-45E6-B534-6DF6C6DF93B7}"/>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316180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F4EA3175-B5D3-44C8-A2D5-122720547593}"/>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3" name="Espaço Reservado para Rodapé 2">
            <a:extLst>
              <a:ext uri="{FF2B5EF4-FFF2-40B4-BE49-F238E27FC236}">
                <a16:creationId xmlns:a16="http://schemas.microsoft.com/office/drawing/2014/main" id="{133822D7-F801-43B8-B431-40B44E019CE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3F03EBF-1F70-4E07-8701-5B05DFC1E930}"/>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368580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26277-9B9F-456B-934E-7255CACC9E6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F69191B-1336-4AF0-996F-E80ABDFA4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DEC06A3-757E-480D-9B2D-EFCE9AA3E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C18D548-6F62-40CA-AB24-20FA443C3E07}"/>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6" name="Espaço Reservado para Rodapé 5">
            <a:extLst>
              <a:ext uri="{FF2B5EF4-FFF2-40B4-BE49-F238E27FC236}">
                <a16:creationId xmlns:a16="http://schemas.microsoft.com/office/drawing/2014/main" id="{6F4EE49F-6A79-4FE1-B9EB-098F9B5F415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519C894-DFF3-45E3-BBA6-A6E3C851379F}"/>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342250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6A350-DBA7-4AE0-993B-59C3A49A52D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E968A65D-9203-4452-A0B3-59D80CAE1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F820C3BC-6233-491E-B6E5-BEF759F5E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093B1A3-EE8B-4028-9ABC-17B04ED91A3B}"/>
              </a:ext>
            </a:extLst>
          </p:cNvPr>
          <p:cNvSpPr>
            <a:spLocks noGrp="1"/>
          </p:cNvSpPr>
          <p:nvPr>
            <p:ph type="dt" sz="half" idx="10"/>
          </p:nvPr>
        </p:nvSpPr>
        <p:spPr/>
        <p:txBody>
          <a:bodyPr/>
          <a:lstStyle/>
          <a:p>
            <a:fld id="{668A837F-02C8-45E7-A8B0-7780DC07D1AE}" type="datetimeFigureOut">
              <a:rPr lang="pt-BR" smtClean="0"/>
              <a:t>10/04/2023</a:t>
            </a:fld>
            <a:endParaRPr lang="pt-BR"/>
          </a:p>
        </p:txBody>
      </p:sp>
      <p:sp>
        <p:nvSpPr>
          <p:cNvPr id="6" name="Espaço Reservado para Rodapé 5">
            <a:extLst>
              <a:ext uri="{FF2B5EF4-FFF2-40B4-BE49-F238E27FC236}">
                <a16:creationId xmlns:a16="http://schemas.microsoft.com/office/drawing/2014/main" id="{7EDD22FA-D602-47ED-ADBE-EFE5242E00F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2A27F3D-CE5E-4935-BDF2-BB340EB407BE}"/>
              </a:ext>
            </a:extLst>
          </p:cNvPr>
          <p:cNvSpPr>
            <a:spLocks noGrp="1"/>
          </p:cNvSpPr>
          <p:nvPr>
            <p:ph type="sldNum" sz="quarter" idx="12"/>
          </p:nvPr>
        </p:nvSpPr>
        <p:spPr/>
        <p:txBody>
          <a:bodyPr/>
          <a:lstStyle/>
          <a:p>
            <a:fld id="{C1E22D06-2CB4-4C56-88C6-08E739BA0CEA}" type="slidenum">
              <a:rPr lang="pt-BR" smtClean="0"/>
              <a:t>‹nº›</a:t>
            </a:fld>
            <a:endParaRPr lang="pt-BR"/>
          </a:p>
        </p:txBody>
      </p:sp>
    </p:spTree>
    <p:extLst>
      <p:ext uri="{BB962C8B-B14F-4D97-AF65-F5344CB8AC3E}">
        <p14:creationId xmlns:p14="http://schemas.microsoft.com/office/powerpoint/2010/main" val="407808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8B188A7-A4CB-471A-A981-8E05D088A7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80A32FDA-82A9-40EE-94A4-AD29E6BE2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10695E5-CE42-475D-A08E-9F4342392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A837F-02C8-45E7-A8B0-7780DC07D1AE}" type="datetimeFigureOut">
              <a:rPr lang="pt-BR" smtClean="0"/>
              <a:t>10/04/2023</a:t>
            </a:fld>
            <a:endParaRPr lang="pt-BR"/>
          </a:p>
        </p:txBody>
      </p:sp>
      <p:sp>
        <p:nvSpPr>
          <p:cNvPr id="5" name="Espaço Reservado para Rodapé 4">
            <a:extLst>
              <a:ext uri="{FF2B5EF4-FFF2-40B4-BE49-F238E27FC236}">
                <a16:creationId xmlns:a16="http://schemas.microsoft.com/office/drawing/2014/main" id="{A6EFCFB0-A86C-42A3-875A-6346FDC34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506EE6E-869D-48A2-97E3-D1A26121C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22D06-2CB4-4C56-88C6-08E739BA0CEA}" type="slidenum">
              <a:rPr lang="pt-BR" smtClean="0"/>
              <a:t>‹nº›</a:t>
            </a:fld>
            <a:endParaRPr lang="pt-BR"/>
          </a:p>
        </p:txBody>
      </p:sp>
    </p:spTree>
    <p:extLst>
      <p:ext uri="{BB962C8B-B14F-4D97-AF65-F5344CB8AC3E}">
        <p14:creationId xmlns:p14="http://schemas.microsoft.com/office/powerpoint/2010/main" val="422428628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413B39-B488-4B0C-A98D-9C2CC476A7C8}"/>
              </a:ext>
            </a:extLst>
          </p:cNvPr>
          <p:cNvSpPr>
            <a:spLocks noGrp="1"/>
          </p:cNvSpPr>
          <p:nvPr>
            <p:ph type="ctrTitle"/>
          </p:nvPr>
        </p:nvSpPr>
        <p:spPr>
          <a:xfrm>
            <a:off x="1524000" y="2647527"/>
            <a:ext cx="9144000" cy="1562946"/>
          </a:xfrm>
        </p:spPr>
        <p:txBody>
          <a:bodyPr>
            <a:normAutofit/>
          </a:bodyPr>
          <a:lstStyle/>
          <a:p>
            <a:r>
              <a:rPr lang="pt-BR" sz="4800" dirty="0">
                <a:latin typeface="Montserrat SemiBold" panose="00000700000000000000" pitchFamily="2" charset="0"/>
              </a:rPr>
              <a:t>Comitê de Monitoramento do Setor Elétrico - CMSE</a:t>
            </a:r>
          </a:p>
        </p:txBody>
      </p:sp>
      <p:sp>
        <p:nvSpPr>
          <p:cNvPr id="3" name="Subtítulo 2">
            <a:extLst>
              <a:ext uri="{FF2B5EF4-FFF2-40B4-BE49-F238E27FC236}">
                <a16:creationId xmlns:a16="http://schemas.microsoft.com/office/drawing/2014/main" id="{C4A5FD8C-2786-44CD-A1DA-3A2EE7D5A61C}"/>
              </a:ext>
            </a:extLst>
          </p:cNvPr>
          <p:cNvSpPr>
            <a:spLocks noGrp="1"/>
          </p:cNvSpPr>
          <p:nvPr>
            <p:ph type="subTitle" idx="1"/>
          </p:nvPr>
        </p:nvSpPr>
        <p:spPr>
          <a:xfrm>
            <a:off x="3741441" y="4866807"/>
            <a:ext cx="4709118" cy="791075"/>
          </a:xfrm>
        </p:spPr>
        <p:txBody>
          <a:bodyPr>
            <a:normAutofit fontScale="92500"/>
          </a:bodyPr>
          <a:lstStyle/>
          <a:p>
            <a:pPr>
              <a:spcBef>
                <a:spcPts val="0"/>
              </a:spcBef>
            </a:pPr>
            <a:r>
              <a:rPr lang="pt-BR" dirty="0">
                <a:latin typeface="Montserrat" panose="00000500000000000000" pitchFamily="2" charset="0"/>
              </a:rPr>
              <a:t>Gabriel Augusto Silva Couto</a:t>
            </a:r>
          </a:p>
          <a:p>
            <a:pPr>
              <a:spcBef>
                <a:spcPts val="0"/>
              </a:spcBef>
            </a:pPr>
            <a:r>
              <a:rPr lang="pt-BR" dirty="0">
                <a:latin typeface="Montserrat" panose="00000500000000000000" pitchFamily="2" charset="0"/>
              </a:rPr>
              <a:t>Lauro Correa dos Santos Junior</a:t>
            </a:r>
          </a:p>
        </p:txBody>
      </p:sp>
      <p:pic>
        <p:nvPicPr>
          <p:cNvPr id="4" name="Imagem 3">
            <a:extLst>
              <a:ext uri="{FF2B5EF4-FFF2-40B4-BE49-F238E27FC236}">
                <a16:creationId xmlns:a16="http://schemas.microsoft.com/office/drawing/2014/main" id="{FD9444F2-797E-45F4-9C0C-CD7A658A66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45640" y="126707"/>
            <a:ext cx="1307357" cy="1562945"/>
          </a:xfrm>
          <a:prstGeom prst="rect">
            <a:avLst/>
          </a:prstGeom>
        </p:spPr>
      </p:pic>
      <p:sp>
        <p:nvSpPr>
          <p:cNvPr id="8" name="CaixaDeTexto 7">
            <a:extLst>
              <a:ext uri="{FF2B5EF4-FFF2-40B4-BE49-F238E27FC236}">
                <a16:creationId xmlns:a16="http://schemas.microsoft.com/office/drawing/2014/main" id="{7274D293-5C8D-4D35-8D38-2AAE9DC2C209}"/>
              </a:ext>
            </a:extLst>
          </p:cNvPr>
          <p:cNvSpPr txBox="1"/>
          <p:nvPr/>
        </p:nvSpPr>
        <p:spPr>
          <a:xfrm>
            <a:off x="2082296" y="616240"/>
            <a:ext cx="7212497" cy="583878"/>
          </a:xfrm>
          <a:prstGeom prst="rect">
            <a:avLst/>
          </a:prstGeom>
          <a:noFill/>
        </p:spPr>
        <p:txBody>
          <a:bodyPr wrap="square">
            <a:spAutoFit/>
          </a:bodyPr>
          <a:lstStyle/>
          <a:p>
            <a:pPr indent="450215" algn="ctr">
              <a:lnSpc>
                <a:spcPct val="150000"/>
              </a:lnSpc>
            </a:pPr>
            <a:r>
              <a:rPr lang="pt-BR" sz="2400" dirty="0">
                <a:effectLst/>
                <a:latin typeface="Montserrat" panose="00000500000000000000" pitchFamily="2" charset="0"/>
                <a:ea typeface="Times New Roman" panose="02020603050405020304" pitchFamily="18" charset="0"/>
              </a:rPr>
              <a:t>Planejamento Energético</a:t>
            </a:r>
            <a:endParaRPr lang="pt-BR" sz="2400" dirty="0">
              <a:effectLst/>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0142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911144"/>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49541" y="202317"/>
            <a:ext cx="10504259" cy="650875"/>
          </a:xfrm>
        </p:spPr>
        <p:txBody>
          <a:bodyPr>
            <a:normAutofit/>
          </a:bodyPr>
          <a:lstStyle/>
          <a:p>
            <a:r>
              <a:rPr lang="pt-BR" sz="3600" b="1" dirty="0">
                <a:latin typeface="Montserrat" panose="00000500000000000000" pitchFamily="2" charset="0"/>
              </a:rPr>
              <a:t>Crise Hídrica</a:t>
            </a:r>
          </a:p>
        </p:txBody>
      </p:sp>
      <p:sp>
        <p:nvSpPr>
          <p:cNvPr id="10" name="Espaço Reservado para Conteúdo 2">
            <a:extLst>
              <a:ext uri="{FF2B5EF4-FFF2-40B4-BE49-F238E27FC236}">
                <a16:creationId xmlns:a16="http://schemas.microsoft.com/office/drawing/2014/main" id="{EA819FEF-09DD-D777-4188-3EEC39FBBD41}"/>
              </a:ext>
            </a:extLst>
          </p:cNvPr>
          <p:cNvSpPr txBox="1">
            <a:spLocks/>
          </p:cNvSpPr>
          <p:nvPr/>
        </p:nvSpPr>
        <p:spPr>
          <a:xfrm>
            <a:off x="515244" y="1019142"/>
            <a:ext cx="10515600" cy="45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ALERTA DE ESCASSEZ HÍDRICA:</a:t>
            </a:r>
          </a:p>
        </p:txBody>
      </p:sp>
      <p:sp>
        <p:nvSpPr>
          <p:cNvPr id="4" name="CaixaDeTexto 3">
            <a:extLst>
              <a:ext uri="{FF2B5EF4-FFF2-40B4-BE49-F238E27FC236}">
                <a16:creationId xmlns:a16="http://schemas.microsoft.com/office/drawing/2014/main" id="{AC4A805E-89A4-0153-DE80-FD59AE6E77E7}"/>
              </a:ext>
            </a:extLst>
          </p:cNvPr>
          <p:cNvSpPr txBox="1"/>
          <p:nvPr/>
        </p:nvSpPr>
        <p:spPr>
          <a:xfrm>
            <a:off x="1898955" y="1778547"/>
            <a:ext cx="8394089" cy="4330866"/>
          </a:xfrm>
          <a:prstGeom prst="rect">
            <a:avLst/>
          </a:prstGeom>
          <a:noFill/>
        </p:spPr>
        <p:txBody>
          <a:bodyPr wrap="square">
            <a:spAutoFit/>
          </a:bodyPr>
          <a:lstStyle/>
          <a:p>
            <a:pPr algn="just">
              <a:lnSpc>
                <a:spcPct val="107000"/>
              </a:lnSpc>
              <a:spcAft>
                <a:spcPts val="800"/>
              </a:spcAft>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1.4. Especificamente sobre a bacia do rio Paraná, que engloba as bacias dos rios Paranaíba, Grande, Tietê e Paranapanema, foi destacada a situação hidrológica crítica atualmente vivenciada. Conforme relatado, o período chuvoso 2020/2021 na bacia teve início tardio e se encerrou antecipadamente, em março de 2021, e as afluências verificadas se situaram significativamente abaixo da média histórica, com predominância dos piores valores verificados desde 1931.</a:t>
            </a:r>
          </a:p>
          <a:p>
            <a:pPr algn="just">
              <a:lnSpc>
                <a:spcPct val="107000"/>
              </a:lnSpc>
              <a:spcAft>
                <a:spcPts val="800"/>
              </a:spcAft>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1.5. Dessa maneira, a situação impacta de maneira crítica as usinas hidrelétricas localizadas na bacia do rio Paraná, onde se se encontram os principais reservatórios de regularização do SIN, cujos recursos são operados de maneira que, nos períodos secos, seus estoques possam ser utilizados de forma otimizada e com vistas a garantir o devido atendimento à carga. O conjunto de reservatórios das usinas localizadas na bacia do rio Paraná corresponde a 76% da capacidade máxima de armazenamento do subsistema Sudeste/</a:t>
            </a:r>
            <a:r>
              <a:rPr lang="pt-BR" sz="1800" kern="100" dirty="0" err="1">
                <a:effectLst/>
                <a:latin typeface="Calibri" panose="020F0502020204030204" pitchFamily="34" charset="0"/>
                <a:ea typeface="Calibri" panose="020F0502020204030204" pitchFamily="34" charset="0"/>
                <a:cs typeface="Times New Roman" panose="02020603050405020304" pitchFamily="18" charset="0"/>
              </a:rPr>
              <a:t>CentroOeste</a:t>
            </a: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 e um pouco mais da metade (53%) da capacidade de armazenamento de todo o SIN.</a:t>
            </a:r>
          </a:p>
        </p:txBody>
      </p:sp>
    </p:spTree>
    <p:extLst>
      <p:ext uri="{BB962C8B-B14F-4D97-AF65-F5344CB8AC3E}">
        <p14:creationId xmlns:p14="http://schemas.microsoft.com/office/powerpoint/2010/main" val="198632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911144"/>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49541" y="202317"/>
            <a:ext cx="10504259" cy="650875"/>
          </a:xfrm>
        </p:spPr>
        <p:txBody>
          <a:bodyPr>
            <a:normAutofit/>
          </a:bodyPr>
          <a:lstStyle/>
          <a:p>
            <a:r>
              <a:rPr lang="pt-BR" sz="3600" b="1" dirty="0">
                <a:latin typeface="Montserrat" panose="00000500000000000000" pitchFamily="2" charset="0"/>
              </a:rPr>
              <a:t>Crise Hídrica</a:t>
            </a:r>
          </a:p>
        </p:txBody>
      </p:sp>
      <p:sp>
        <p:nvSpPr>
          <p:cNvPr id="10" name="Espaço Reservado para Conteúdo 2">
            <a:extLst>
              <a:ext uri="{FF2B5EF4-FFF2-40B4-BE49-F238E27FC236}">
                <a16:creationId xmlns:a16="http://schemas.microsoft.com/office/drawing/2014/main" id="{EA819FEF-09DD-D777-4188-3EEC39FBBD41}"/>
              </a:ext>
            </a:extLst>
          </p:cNvPr>
          <p:cNvSpPr txBox="1">
            <a:spLocks/>
          </p:cNvSpPr>
          <p:nvPr/>
        </p:nvSpPr>
        <p:spPr>
          <a:xfrm>
            <a:off x="515244" y="1019142"/>
            <a:ext cx="10515600" cy="45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ALERTA DE ESCASSEZ HÍDRICA:</a:t>
            </a:r>
          </a:p>
        </p:txBody>
      </p:sp>
      <p:pic>
        <p:nvPicPr>
          <p:cNvPr id="2" name="Graphic 10">
            <a:extLst>
              <a:ext uri="{FF2B5EF4-FFF2-40B4-BE49-F238E27FC236}">
                <a16:creationId xmlns:a16="http://schemas.microsoft.com/office/drawing/2014/main" id="{C9278F32-8548-FB2C-02E9-CE2312D46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44801" y="1644794"/>
            <a:ext cx="6102397" cy="4068025"/>
          </a:xfrm>
          <a:prstGeom prst="rect">
            <a:avLst/>
          </a:prstGeom>
        </p:spPr>
      </p:pic>
      <p:sp>
        <p:nvSpPr>
          <p:cNvPr id="3" name="CaixaDeTexto 2">
            <a:extLst>
              <a:ext uri="{FF2B5EF4-FFF2-40B4-BE49-F238E27FC236}">
                <a16:creationId xmlns:a16="http://schemas.microsoft.com/office/drawing/2014/main" id="{AC9F4EAA-C751-5D35-A9B9-56A9E89CC297}"/>
              </a:ext>
            </a:extLst>
          </p:cNvPr>
          <p:cNvSpPr txBox="1"/>
          <p:nvPr/>
        </p:nvSpPr>
        <p:spPr>
          <a:xfrm>
            <a:off x="3823330" y="5946856"/>
            <a:ext cx="4545338" cy="369332"/>
          </a:xfrm>
          <a:prstGeom prst="rect">
            <a:avLst/>
          </a:prstGeom>
          <a:noFill/>
        </p:spPr>
        <p:txBody>
          <a:bodyPr wrap="square">
            <a:spAutoFit/>
          </a:bodyPr>
          <a:lstStyle/>
          <a:p>
            <a:pPr algn="ctr"/>
            <a:r>
              <a:rPr lang="pt-BR" sz="1800" dirty="0">
                <a:latin typeface="Calibri" panose="020F0502020204030204" pitchFamily="34" charset="0"/>
                <a:ea typeface="Calibri" panose="020F0502020204030204" pitchFamily="34" charset="0"/>
                <a:cs typeface="Times New Roman" panose="02020603050405020304" pitchFamily="18" charset="0"/>
              </a:rPr>
              <a:t>Figura – Evolução da EAR total por subsistema</a:t>
            </a:r>
          </a:p>
        </p:txBody>
      </p:sp>
    </p:spTree>
    <p:extLst>
      <p:ext uri="{BB962C8B-B14F-4D97-AF65-F5344CB8AC3E}">
        <p14:creationId xmlns:p14="http://schemas.microsoft.com/office/powerpoint/2010/main" val="3528258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911144"/>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49541" y="202317"/>
            <a:ext cx="10504259" cy="650875"/>
          </a:xfrm>
        </p:spPr>
        <p:txBody>
          <a:bodyPr>
            <a:normAutofit/>
          </a:bodyPr>
          <a:lstStyle/>
          <a:p>
            <a:r>
              <a:rPr lang="pt-BR" sz="3600" b="1" dirty="0">
                <a:latin typeface="Montserrat" panose="00000500000000000000" pitchFamily="2" charset="0"/>
              </a:rPr>
              <a:t>Crise Hídrica</a:t>
            </a:r>
          </a:p>
        </p:txBody>
      </p:sp>
      <p:sp>
        <p:nvSpPr>
          <p:cNvPr id="10" name="Espaço Reservado para Conteúdo 2">
            <a:extLst>
              <a:ext uri="{FF2B5EF4-FFF2-40B4-BE49-F238E27FC236}">
                <a16:creationId xmlns:a16="http://schemas.microsoft.com/office/drawing/2014/main" id="{EA819FEF-09DD-D777-4188-3EEC39FBBD41}"/>
              </a:ext>
            </a:extLst>
          </p:cNvPr>
          <p:cNvSpPr txBox="1">
            <a:spLocks/>
          </p:cNvSpPr>
          <p:nvPr/>
        </p:nvSpPr>
        <p:spPr>
          <a:xfrm>
            <a:off x="515244" y="1019142"/>
            <a:ext cx="10515600" cy="45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MERCADO LIVRE DURANTE A CRISE HÍDRICA:</a:t>
            </a:r>
          </a:p>
        </p:txBody>
      </p:sp>
      <p:sp>
        <p:nvSpPr>
          <p:cNvPr id="3" name="CaixaDeTexto 2">
            <a:extLst>
              <a:ext uri="{FF2B5EF4-FFF2-40B4-BE49-F238E27FC236}">
                <a16:creationId xmlns:a16="http://schemas.microsoft.com/office/drawing/2014/main" id="{AC9F4EAA-C751-5D35-A9B9-56A9E89CC297}"/>
              </a:ext>
            </a:extLst>
          </p:cNvPr>
          <p:cNvSpPr txBox="1"/>
          <p:nvPr/>
        </p:nvSpPr>
        <p:spPr>
          <a:xfrm>
            <a:off x="3823330" y="5623690"/>
            <a:ext cx="4545338" cy="369332"/>
          </a:xfrm>
          <a:prstGeom prst="rect">
            <a:avLst/>
          </a:prstGeom>
          <a:noFill/>
        </p:spPr>
        <p:txBody>
          <a:bodyPr wrap="square">
            <a:spAutoFit/>
          </a:bodyPr>
          <a:lstStyle/>
          <a:p>
            <a:pPr algn="ctr"/>
            <a:r>
              <a:rPr lang="pt-BR" sz="1800" dirty="0">
                <a:latin typeface="Calibri" panose="020F0502020204030204" pitchFamily="34" charset="0"/>
                <a:ea typeface="Calibri" panose="020F0502020204030204" pitchFamily="34" charset="0"/>
                <a:cs typeface="Times New Roman" panose="02020603050405020304" pitchFamily="18" charset="0"/>
              </a:rPr>
              <a:t>Figura – EAR e CMO histórico</a:t>
            </a:r>
          </a:p>
        </p:txBody>
      </p:sp>
      <p:pic>
        <p:nvPicPr>
          <p:cNvPr id="2" name="Graphic 13">
            <a:extLst>
              <a:ext uri="{FF2B5EF4-FFF2-40B4-BE49-F238E27FC236}">
                <a16:creationId xmlns:a16="http://schemas.microsoft.com/office/drawing/2014/main" id="{1BD9CF3F-C8D9-8C82-3201-391750ACF1A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8914" r="4814"/>
          <a:stretch/>
        </p:blipFill>
        <p:spPr>
          <a:xfrm>
            <a:off x="1523999" y="1662289"/>
            <a:ext cx="9144000" cy="3533422"/>
          </a:xfrm>
          <a:prstGeom prst="rect">
            <a:avLst/>
          </a:prstGeom>
        </p:spPr>
      </p:pic>
    </p:spTree>
    <p:extLst>
      <p:ext uri="{BB962C8B-B14F-4D97-AF65-F5344CB8AC3E}">
        <p14:creationId xmlns:p14="http://schemas.microsoft.com/office/powerpoint/2010/main" val="201673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911144"/>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49541" y="202317"/>
            <a:ext cx="10504259" cy="650875"/>
          </a:xfrm>
        </p:spPr>
        <p:txBody>
          <a:bodyPr>
            <a:normAutofit/>
          </a:bodyPr>
          <a:lstStyle/>
          <a:p>
            <a:r>
              <a:rPr lang="pt-BR" sz="3600" b="1" dirty="0">
                <a:latin typeface="Montserrat" panose="00000500000000000000" pitchFamily="2" charset="0"/>
              </a:rPr>
              <a:t>Crise Hídrica</a:t>
            </a:r>
          </a:p>
        </p:txBody>
      </p:sp>
      <p:sp>
        <p:nvSpPr>
          <p:cNvPr id="10" name="Espaço Reservado para Conteúdo 2">
            <a:extLst>
              <a:ext uri="{FF2B5EF4-FFF2-40B4-BE49-F238E27FC236}">
                <a16:creationId xmlns:a16="http://schemas.microsoft.com/office/drawing/2014/main" id="{EA819FEF-09DD-D777-4188-3EEC39FBBD41}"/>
              </a:ext>
            </a:extLst>
          </p:cNvPr>
          <p:cNvSpPr txBox="1">
            <a:spLocks/>
          </p:cNvSpPr>
          <p:nvPr/>
        </p:nvSpPr>
        <p:spPr>
          <a:xfrm>
            <a:off x="515244" y="1019142"/>
            <a:ext cx="10515600" cy="45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MERCADO LIVRE DURANTE A CRISE HÍDRICA:</a:t>
            </a:r>
          </a:p>
        </p:txBody>
      </p:sp>
      <p:sp>
        <p:nvSpPr>
          <p:cNvPr id="3" name="CaixaDeTexto 2">
            <a:extLst>
              <a:ext uri="{FF2B5EF4-FFF2-40B4-BE49-F238E27FC236}">
                <a16:creationId xmlns:a16="http://schemas.microsoft.com/office/drawing/2014/main" id="{AC9F4EAA-C751-5D35-A9B9-56A9E89CC297}"/>
              </a:ext>
            </a:extLst>
          </p:cNvPr>
          <p:cNvSpPr txBox="1"/>
          <p:nvPr/>
        </p:nvSpPr>
        <p:spPr>
          <a:xfrm>
            <a:off x="3823330" y="5623690"/>
            <a:ext cx="4545338" cy="646331"/>
          </a:xfrm>
          <a:prstGeom prst="rect">
            <a:avLst/>
          </a:prstGeom>
          <a:noFill/>
        </p:spPr>
        <p:txBody>
          <a:bodyPr wrap="square">
            <a:spAutoFit/>
          </a:bodyPr>
          <a:lstStyle/>
          <a:p>
            <a:pPr algn="ctr"/>
            <a:r>
              <a:rPr lang="pt-BR" sz="1800" dirty="0">
                <a:latin typeface="Calibri" panose="020F0502020204030204" pitchFamily="34" charset="0"/>
                <a:ea typeface="Calibri" panose="020F0502020204030204" pitchFamily="34" charset="0"/>
                <a:cs typeface="Times New Roman" panose="02020603050405020304" pitchFamily="18" charset="0"/>
              </a:rPr>
              <a:t>Figura – EAR, CMO e PLD durante a crise hídrica</a:t>
            </a:r>
          </a:p>
        </p:txBody>
      </p:sp>
      <p:pic>
        <p:nvPicPr>
          <p:cNvPr id="12" name="Gráfico 11">
            <a:extLst>
              <a:ext uri="{FF2B5EF4-FFF2-40B4-BE49-F238E27FC236}">
                <a16:creationId xmlns:a16="http://schemas.microsoft.com/office/drawing/2014/main" id="{D7F3AC0F-7D6C-D044-2D88-C071EB558B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2799" y="1884050"/>
            <a:ext cx="5486400" cy="3657600"/>
          </a:xfrm>
          <a:prstGeom prst="rect">
            <a:avLst/>
          </a:prstGeom>
        </p:spPr>
      </p:pic>
    </p:spTree>
    <p:extLst>
      <p:ext uri="{BB962C8B-B14F-4D97-AF65-F5344CB8AC3E}">
        <p14:creationId xmlns:p14="http://schemas.microsoft.com/office/powerpoint/2010/main" val="82719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911144"/>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49541" y="202317"/>
            <a:ext cx="10504259" cy="650875"/>
          </a:xfrm>
        </p:spPr>
        <p:txBody>
          <a:bodyPr>
            <a:normAutofit/>
          </a:bodyPr>
          <a:lstStyle/>
          <a:p>
            <a:r>
              <a:rPr lang="pt-BR" sz="3600" b="1" dirty="0">
                <a:latin typeface="Montserrat" panose="00000500000000000000" pitchFamily="2" charset="0"/>
              </a:rPr>
              <a:t>Crise Hídrica</a:t>
            </a:r>
          </a:p>
        </p:txBody>
      </p:sp>
      <p:sp>
        <p:nvSpPr>
          <p:cNvPr id="10" name="Espaço Reservado para Conteúdo 2">
            <a:extLst>
              <a:ext uri="{FF2B5EF4-FFF2-40B4-BE49-F238E27FC236}">
                <a16:creationId xmlns:a16="http://schemas.microsoft.com/office/drawing/2014/main" id="{EA819FEF-09DD-D777-4188-3EEC39FBBD41}"/>
              </a:ext>
            </a:extLst>
          </p:cNvPr>
          <p:cNvSpPr txBox="1">
            <a:spLocks/>
          </p:cNvSpPr>
          <p:nvPr/>
        </p:nvSpPr>
        <p:spPr>
          <a:xfrm>
            <a:off x="515244" y="1019142"/>
            <a:ext cx="10515600" cy="45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PREVISÕES DE EAR PARA 2022:</a:t>
            </a:r>
          </a:p>
        </p:txBody>
      </p:sp>
      <p:sp>
        <p:nvSpPr>
          <p:cNvPr id="3" name="CaixaDeTexto 2">
            <a:extLst>
              <a:ext uri="{FF2B5EF4-FFF2-40B4-BE49-F238E27FC236}">
                <a16:creationId xmlns:a16="http://schemas.microsoft.com/office/drawing/2014/main" id="{AC9F4EAA-C751-5D35-A9B9-56A9E89CC297}"/>
              </a:ext>
            </a:extLst>
          </p:cNvPr>
          <p:cNvSpPr txBox="1"/>
          <p:nvPr/>
        </p:nvSpPr>
        <p:spPr>
          <a:xfrm>
            <a:off x="2734531" y="5925253"/>
            <a:ext cx="6077025" cy="646331"/>
          </a:xfrm>
          <a:prstGeom prst="rect">
            <a:avLst/>
          </a:prstGeom>
          <a:noFill/>
        </p:spPr>
        <p:txBody>
          <a:bodyPr wrap="square">
            <a:spAutoFit/>
          </a:bodyPr>
          <a:lstStyle/>
          <a:p>
            <a:pPr algn="ctr"/>
            <a:r>
              <a:rPr lang="pt-BR" sz="1800" dirty="0">
                <a:latin typeface="Calibri" panose="020F0502020204030204" pitchFamily="34" charset="0"/>
                <a:ea typeface="Calibri" panose="020F0502020204030204" pitchFamily="34" charset="0"/>
                <a:cs typeface="Times New Roman" panose="02020603050405020304" pitchFamily="18" charset="0"/>
              </a:rPr>
              <a:t>Figura – EAR: a) Previsões abordadas na 259ª reunião do CMSE b) Valores registrados no período da previsão</a:t>
            </a:r>
          </a:p>
        </p:txBody>
      </p:sp>
      <p:pic>
        <p:nvPicPr>
          <p:cNvPr id="4" name="Imagem 3">
            <a:extLst>
              <a:ext uri="{FF2B5EF4-FFF2-40B4-BE49-F238E27FC236}">
                <a16:creationId xmlns:a16="http://schemas.microsoft.com/office/drawing/2014/main" id="{2D91D191-7A66-4C7A-D379-6E091E02889F}"/>
              </a:ext>
            </a:extLst>
          </p:cNvPr>
          <p:cNvPicPr>
            <a:picLocks noChangeAspect="1"/>
          </p:cNvPicPr>
          <p:nvPr/>
        </p:nvPicPr>
        <p:blipFill>
          <a:blip r:embed="rId3"/>
          <a:stretch>
            <a:fillRect/>
          </a:stretch>
        </p:blipFill>
        <p:spPr>
          <a:xfrm>
            <a:off x="517406" y="2085366"/>
            <a:ext cx="5360066" cy="3141595"/>
          </a:xfrm>
          <a:prstGeom prst="rect">
            <a:avLst/>
          </a:prstGeom>
        </p:spPr>
      </p:pic>
      <p:pic>
        <p:nvPicPr>
          <p:cNvPr id="6" name="Gráfico 5">
            <a:extLst>
              <a:ext uri="{FF2B5EF4-FFF2-40B4-BE49-F238E27FC236}">
                <a16:creationId xmlns:a16="http://schemas.microsoft.com/office/drawing/2014/main" id="{596235FE-C9BE-225D-E47C-FCAB68FA06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39545" y="1896337"/>
            <a:ext cx="6599541" cy="3364491"/>
          </a:xfrm>
          <a:prstGeom prst="rect">
            <a:avLst/>
          </a:prstGeom>
        </p:spPr>
      </p:pic>
      <p:cxnSp>
        <p:nvCxnSpPr>
          <p:cNvPr id="8" name="Conector reto 7">
            <a:extLst>
              <a:ext uri="{FF2B5EF4-FFF2-40B4-BE49-F238E27FC236}">
                <a16:creationId xmlns:a16="http://schemas.microsoft.com/office/drawing/2014/main" id="{FFC15A04-9ABB-8E93-AEDC-EC70E9552439}"/>
              </a:ext>
            </a:extLst>
          </p:cNvPr>
          <p:cNvCxnSpPr>
            <a:cxnSpLocks/>
          </p:cNvCxnSpPr>
          <p:nvPr/>
        </p:nvCxnSpPr>
        <p:spPr>
          <a:xfrm>
            <a:off x="601884" y="2605447"/>
            <a:ext cx="1103067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5B53E5CD-5870-4D82-25C3-247A7EAD3A4F}"/>
              </a:ext>
            </a:extLst>
          </p:cNvPr>
          <p:cNvCxnSpPr>
            <a:cxnSpLocks/>
          </p:cNvCxnSpPr>
          <p:nvPr/>
        </p:nvCxnSpPr>
        <p:spPr>
          <a:xfrm>
            <a:off x="601884" y="2406908"/>
            <a:ext cx="1103067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CF8D6AA2-A5CC-AEF3-AE4D-BE6883240D3D}"/>
              </a:ext>
            </a:extLst>
          </p:cNvPr>
          <p:cNvSpPr txBox="1"/>
          <p:nvPr/>
        </p:nvSpPr>
        <p:spPr>
          <a:xfrm>
            <a:off x="102825" y="2366415"/>
            <a:ext cx="567784" cy="261610"/>
          </a:xfrm>
          <a:prstGeom prst="rect">
            <a:avLst/>
          </a:prstGeom>
          <a:noFill/>
        </p:spPr>
        <p:txBody>
          <a:bodyPr wrap="none" rtlCol="0">
            <a:spAutoFit/>
          </a:bodyPr>
          <a:lstStyle/>
          <a:p>
            <a:r>
              <a:rPr lang="pt-BR" sz="1100" dirty="0">
                <a:solidFill>
                  <a:schemeClr val="accent2">
                    <a:lumMod val="75000"/>
                  </a:schemeClr>
                </a:solidFill>
              </a:rPr>
              <a:t>+ 5,3%</a:t>
            </a:r>
          </a:p>
        </p:txBody>
      </p:sp>
      <p:sp>
        <p:nvSpPr>
          <p:cNvPr id="22" name="CaixaDeTexto 21">
            <a:extLst>
              <a:ext uri="{FF2B5EF4-FFF2-40B4-BE49-F238E27FC236}">
                <a16:creationId xmlns:a16="http://schemas.microsoft.com/office/drawing/2014/main" id="{89FAD8C6-4E51-E0FA-FE56-775EC664FF00}"/>
              </a:ext>
            </a:extLst>
          </p:cNvPr>
          <p:cNvSpPr txBox="1"/>
          <p:nvPr/>
        </p:nvSpPr>
        <p:spPr>
          <a:xfrm>
            <a:off x="2913547" y="5415990"/>
            <a:ext cx="325730" cy="307777"/>
          </a:xfrm>
          <a:prstGeom prst="rect">
            <a:avLst/>
          </a:prstGeom>
          <a:noFill/>
        </p:spPr>
        <p:txBody>
          <a:bodyPr wrap="none" rtlCol="0">
            <a:spAutoFit/>
          </a:bodyPr>
          <a:lstStyle/>
          <a:p>
            <a:r>
              <a:rPr lang="pt-BR" sz="1400" dirty="0"/>
              <a:t>a)</a:t>
            </a:r>
          </a:p>
        </p:txBody>
      </p:sp>
      <p:sp>
        <p:nvSpPr>
          <p:cNvPr id="23" name="CaixaDeTexto 22">
            <a:extLst>
              <a:ext uri="{FF2B5EF4-FFF2-40B4-BE49-F238E27FC236}">
                <a16:creationId xmlns:a16="http://schemas.microsoft.com/office/drawing/2014/main" id="{34DD57EC-E8DC-9049-E6FD-9EA9E2FC5343}"/>
              </a:ext>
            </a:extLst>
          </p:cNvPr>
          <p:cNvSpPr txBox="1"/>
          <p:nvPr/>
        </p:nvSpPr>
        <p:spPr>
          <a:xfrm>
            <a:off x="8773366" y="5425499"/>
            <a:ext cx="333746" cy="307777"/>
          </a:xfrm>
          <a:prstGeom prst="rect">
            <a:avLst/>
          </a:prstGeom>
          <a:noFill/>
        </p:spPr>
        <p:txBody>
          <a:bodyPr wrap="none" rtlCol="0">
            <a:spAutoFit/>
          </a:bodyPr>
          <a:lstStyle/>
          <a:p>
            <a:r>
              <a:rPr lang="pt-BR" sz="1400" dirty="0"/>
              <a:t>b)</a:t>
            </a:r>
          </a:p>
        </p:txBody>
      </p:sp>
    </p:spTree>
    <p:extLst>
      <p:ext uri="{BB962C8B-B14F-4D97-AF65-F5344CB8AC3E}">
        <p14:creationId xmlns:p14="http://schemas.microsoft.com/office/powerpoint/2010/main" val="249055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1491641"/>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38200" y="365125"/>
            <a:ext cx="10504259" cy="1325563"/>
          </a:xfrm>
        </p:spPr>
        <p:txBody>
          <a:bodyPr>
            <a:normAutofit/>
          </a:bodyPr>
          <a:lstStyle/>
          <a:p>
            <a:r>
              <a:rPr lang="pt-BR" sz="3600" b="1" dirty="0">
                <a:latin typeface="Montserrat" panose="00000500000000000000" pitchFamily="2" charset="0"/>
              </a:rPr>
              <a:t>Pandemia de Coronavírus</a:t>
            </a:r>
          </a:p>
        </p:txBody>
      </p:sp>
      <p:sp>
        <p:nvSpPr>
          <p:cNvPr id="6" name="Espaço Reservado para Conteúdo 2">
            <a:extLst>
              <a:ext uri="{FF2B5EF4-FFF2-40B4-BE49-F238E27FC236}">
                <a16:creationId xmlns:a16="http://schemas.microsoft.com/office/drawing/2014/main" id="{DA48E4AD-1194-4DE2-0574-6E1DBEB56531}"/>
              </a:ext>
            </a:extLst>
          </p:cNvPr>
          <p:cNvSpPr txBox="1">
            <a:spLocks/>
          </p:cNvSpPr>
          <p:nvPr/>
        </p:nvSpPr>
        <p:spPr>
          <a:xfrm>
            <a:off x="503903" y="2032032"/>
            <a:ext cx="10515600" cy="3985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Também pode estar junto com a crise hídrica</a:t>
            </a:r>
          </a:p>
        </p:txBody>
      </p:sp>
    </p:spTree>
    <p:extLst>
      <p:ext uri="{BB962C8B-B14F-4D97-AF65-F5344CB8AC3E}">
        <p14:creationId xmlns:p14="http://schemas.microsoft.com/office/powerpoint/2010/main" val="205980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1491641"/>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38200" y="365125"/>
            <a:ext cx="10504259" cy="1325563"/>
          </a:xfrm>
        </p:spPr>
        <p:txBody>
          <a:bodyPr>
            <a:normAutofit/>
          </a:bodyPr>
          <a:lstStyle/>
          <a:p>
            <a:r>
              <a:rPr lang="pt-BR" sz="3600" b="1" dirty="0">
                <a:latin typeface="Montserrat" panose="00000500000000000000" pitchFamily="2" charset="0"/>
              </a:rPr>
              <a:t>Blecaute no Amapá</a:t>
            </a:r>
          </a:p>
        </p:txBody>
      </p:sp>
      <p:sp>
        <p:nvSpPr>
          <p:cNvPr id="6" name="Espaço Reservado para Conteúdo 2">
            <a:extLst>
              <a:ext uri="{FF2B5EF4-FFF2-40B4-BE49-F238E27FC236}">
                <a16:creationId xmlns:a16="http://schemas.microsoft.com/office/drawing/2014/main" id="{DA48E4AD-1194-4DE2-0574-6E1DBEB56531}"/>
              </a:ext>
            </a:extLst>
          </p:cNvPr>
          <p:cNvSpPr txBox="1">
            <a:spLocks/>
          </p:cNvSpPr>
          <p:nvPr/>
        </p:nvSpPr>
        <p:spPr>
          <a:xfrm>
            <a:off x="503903" y="2032032"/>
            <a:ext cx="10515600" cy="3985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Colocar imagens de manchetes do G1 e falar um pouco sobre o </a:t>
            </a:r>
            <a:r>
              <a:rPr lang="pt-BR" sz="1800">
                <a:latin typeface="Calibri" panose="020F0502020204030204" pitchFamily="34" charset="0"/>
                <a:ea typeface="Calibri" panose="020F0502020204030204" pitchFamily="34" charset="0"/>
                <a:cs typeface="Times New Roman" panose="02020603050405020304" pitchFamily="18" charset="0"/>
              </a:rPr>
              <a:t>acontecimento.</a:t>
            </a:r>
            <a:endParaRPr lang="pt-BR" sz="1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184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26" name="Agrupar 25">
            <a:extLst>
              <a:ext uri="{FF2B5EF4-FFF2-40B4-BE49-F238E27FC236}">
                <a16:creationId xmlns:a16="http://schemas.microsoft.com/office/drawing/2014/main" id="{0923B5E2-9534-3013-9FA1-DC0389790655}"/>
              </a:ext>
            </a:extLst>
          </p:cNvPr>
          <p:cNvGrpSpPr/>
          <p:nvPr/>
        </p:nvGrpSpPr>
        <p:grpSpPr>
          <a:xfrm>
            <a:off x="6884247" y="-4"/>
            <a:ext cx="5307753" cy="6858003"/>
            <a:chOff x="6884247" y="-1"/>
            <a:chExt cx="5307753" cy="6858003"/>
          </a:xfrm>
        </p:grpSpPr>
        <p:pic>
          <p:nvPicPr>
            <p:cNvPr id="27" name="Imagem 26">
              <a:extLst>
                <a:ext uri="{FF2B5EF4-FFF2-40B4-BE49-F238E27FC236}">
                  <a16:creationId xmlns:a16="http://schemas.microsoft.com/office/drawing/2014/main" id="{52CCD650-F54F-3211-9025-DAFC6C5D7657}"/>
                </a:ext>
              </a:extLst>
            </p:cNvPr>
            <p:cNvPicPr>
              <a:picLocks noChangeAspect="1"/>
            </p:cNvPicPr>
            <p:nvPr/>
          </p:nvPicPr>
          <p:blipFill rotWithShape="1">
            <a:blip r:embed="rId2"/>
            <a:srcRect l="1" r="43369"/>
            <a:stretch/>
          </p:blipFill>
          <p:spPr>
            <a:xfrm>
              <a:off x="6884247" y="-1"/>
              <a:ext cx="5307753" cy="6858000"/>
            </a:xfrm>
            <a:prstGeom prst="rect">
              <a:avLst/>
            </a:prstGeom>
          </p:spPr>
        </p:pic>
        <p:sp>
          <p:nvSpPr>
            <p:cNvPr id="28" name="Triângulo isósceles 27">
              <a:extLst>
                <a:ext uri="{FF2B5EF4-FFF2-40B4-BE49-F238E27FC236}">
                  <a16:creationId xmlns:a16="http://schemas.microsoft.com/office/drawing/2014/main" id="{99299C47-D9F1-4852-EC6B-F464845C60D5}"/>
                </a:ext>
              </a:extLst>
            </p:cNvPr>
            <p:cNvSpPr/>
            <p:nvPr/>
          </p:nvSpPr>
          <p:spPr>
            <a:xfrm rot="5400000">
              <a:off x="5884666" y="2614694"/>
              <a:ext cx="6858001" cy="1628616"/>
            </a:xfrm>
            <a:prstGeom prst="triangle">
              <a:avLst>
                <a:gd name="adj" fmla="val 50136"/>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6" name="Retângulo 15">
            <a:extLst>
              <a:ext uri="{FF2B5EF4-FFF2-40B4-BE49-F238E27FC236}">
                <a16:creationId xmlns:a16="http://schemas.microsoft.com/office/drawing/2014/main" id="{3FDA60BD-51F0-42B6-88E3-34C119E8120F}"/>
              </a:ext>
            </a:extLst>
          </p:cNvPr>
          <p:cNvSpPr/>
          <p:nvPr/>
        </p:nvSpPr>
        <p:spPr>
          <a:xfrm rot="5400000">
            <a:off x="3455246" y="1813892"/>
            <a:ext cx="6858001" cy="32302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Título 1">
            <a:extLst>
              <a:ext uri="{FF2B5EF4-FFF2-40B4-BE49-F238E27FC236}">
                <a16:creationId xmlns:a16="http://schemas.microsoft.com/office/drawing/2014/main" id="{23AE8F47-4982-B057-4ECE-F4B9714723CE}"/>
              </a:ext>
            </a:extLst>
          </p:cNvPr>
          <p:cNvSpPr>
            <a:spLocks noGrp="1"/>
          </p:cNvSpPr>
          <p:nvPr>
            <p:ph type="title"/>
          </p:nvPr>
        </p:nvSpPr>
        <p:spPr/>
        <p:txBody>
          <a:bodyPr>
            <a:normAutofit/>
          </a:bodyPr>
          <a:lstStyle/>
          <a:p>
            <a:r>
              <a:rPr lang="pt-BR" sz="3600" b="1" dirty="0">
                <a:latin typeface="Montserrat" panose="00000500000000000000" pitchFamily="2" charset="0"/>
              </a:rPr>
              <a:t>Slide exemplo</a:t>
            </a:r>
          </a:p>
        </p:txBody>
      </p:sp>
      <p:sp>
        <p:nvSpPr>
          <p:cNvPr id="33" name="Espaço Reservado para Conteúdo 2">
            <a:extLst>
              <a:ext uri="{FF2B5EF4-FFF2-40B4-BE49-F238E27FC236}">
                <a16:creationId xmlns:a16="http://schemas.microsoft.com/office/drawing/2014/main" id="{E650FCCE-E1A3-BF27-B41A-9A39B605F516}"/>
              </a:ext>
            </a:extLst>
          </p:cNvPr>
          <p:cNvSpPr>
            <a:spLocks noGrp="1"/>
          </p:cNvSpPr>
          <p:nvPr>
            <p:ph idx="1"/>
          </p:nvPr>
        </p:nvSpPr>
        <p:spPr>
          <a:xfrm>
            <a:off x="687166" y="1954111"/>
            <a:ext cx="8387153" cy="4295075"/>
          </a:xfrm>
        </p:spPr>
        <p:txBody>
          <a:bodyPr>
            <a:normAutofit/>
          </a:bodyPr>
          <a:lstStyle/>
          <a:p>
            <a:r>
              <a:rPr lang="pt-BR" dirty="0"/>
              <a:t>o	Projeção do cenário para o futuro e como isso vai impactar o sistema elétrico.</a:t>
            </a:r>
          </a:p>
          <a:p>
            <a:r>
              <a:rPr lang="pt-BR" dirty="0"/>
              <a:t>o	Estudos/debates que vêm sendo realizados sobre o assunto. (ONS sobre o ajuste da proteção das </a:t>
            </a:r>
            <a:r>
              <a:rPr lang="pt-BR" dirty="0" err="1"/>
              <a:t>GDs</a:t>
            </a:r>
            <a:r>
              <a:rPr lang="pt-BR" dirty="0"/>
              <a:t> do SIN)</a:t>
            </a:r>
          </a:p>
        </p:txBody>
      </p:sp>
      <p:cxnSp>
        <p:nvCxnSpPr>
          <p:cNvPr id="8" name="Google Shape;57;p13">
            <a:extLst>
              <a:ext uri="{FF2B5EF4-FFF2-40B4-BE49-F238E27FC236}">
                <a16:creationId xmlns:a16="http://schemas.microsoft.com/office/drawing/2014/main" id="{8C0E182E-A63C-684D-394C-223D815B016D}"/>
              </a:ext>
            </a:extLst>
          </p:cNvPr>
          <p:cNvCxnSpPr>
            <a:cxnSpLocks/>
          </p:cNvCxnSpPr>
          <p:nvPr/>
        </p:nvCxnSpPr>
        <p:spPr>
          <a:xfrm>
            <a:off x="849541" y="1412985"/>
            <a:ext cx="6426330" cy="0"/>
          </a:xfrm>
          <a:prstGeom prst="straightConnector1">
            <a:avLst/>
          </a:prstGeom>
          <a:noFill/>
          <a:ln w="76200" cap="flat" cmpd="sng">
            <a:solidFill>
              <a:srgbClr val="073763"/>
            </a:solidFill>
            <a:prstDash val="solid"/>
            <a:round/>
            <a:headEnd type="none" w="med" len="med"/>
            <a:tailEnd type="none" w="med" len="med"/>
          </a:ln>
        </p:spPr>
      </p:cxnSp>
    </p:spTree>
    <p:extLst>
      <p:ext uri="{BB962C8B-B14F-4D97-AF65-F5344CB8AC3E}">
        <p14:creationId xmlns:p14="http://schemas.microsoft.com/office/powerpoint/2010/main" val="232804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A1876-CC88-40B9-9005-E603609A61BB}"/>
              </a:ext>
            </a:extLst>
          </p:cNvPr>
          <p:cNvSpPr>
            <a:spLocks noGrp="1"/>
          </p:cNvSpPr>
          <p:nvPr>
            <p:ph type="title"/>
          </p:nvPr>
        </p:nvSpPr>
        <p:spPr/>
        <p:txBody>
          <a:bodyPr>
            <a:normAutofit/>
          </a:bodyPr>
          <a:lstStyle/>
          <a:p>
            <a:r>
              <a:rPr lang="pt-BR" sz="3600" b="1" dirty="0">
                <a:latin typeface="Montserrat" panose="00000500000000000000" pitchFamily="2" charset="0"/>
              </a:rPr>
              <a:t>Sumário</a:t>
            </a:r>
          </a:p>
        </p:txBody>
      </p:sp>
      <p:sp>
        <p:nvSpPr>
          <p:cNvPr id="3" name="Espaço Reservado para Conteúdo 2">
            <a:extLst>
              <a:ext uri="{FF2B5EF4-FFF2-40B4-BE49-F238E27FC236}">
                <a16:creationId xmlns:a16="http://schemas.microsoft.com/office/drawing/2014/main" id="{C73F977A-0B7B-4C04-95BF-80810EAEAAFC}"/>
              </a:ext>
            </a:extLst>
          </p:cNvPr>
          <p:cNvSpPr>
            <a:spLocks noGrp="1"/>
          </p:cNvSpPr>
          <p:nvPr>
            <p:ph idx="1"/>
          </p:nvPr>
        </p:nvSpPr>
        <p:spPr>
          <a:xfrm>
            <a:off x="838200" y="2130356"/>
            <a:ext cx="10515600" cy="2597288"/>
          </a:xfrm>
        </p:spPr>
        <p:txBody>
          <a:bodyPr>
            <a:normAutofit/>
          </a:bodyPr>
          <a:lstStyle/>
          <a:p>
            <a:pPr marL="514350" indent="-514350">
              <a:buFont typeface="+mj-lt"/>
              <a:buAutoNum type="arabicPeriod"/>
            </a:pPr>
            <a:r>
              <a:rPr lang="pt-BR" sz="2400" dirty="0">
                <a:latin typeface="Montserrat" panose="00000500000000000000" pitchFamily="2" charset="0"/>
              </a:rPr>
              <a:t>Introdução ao CMSE</a:t>
            </a:r>
            <a:endParaRPr lang="pt-BR" dirty="0">
              <a:latin typeface="Montserrat" panose="00000500000000000000" pitchFamily="2" charset="0"/>
            </a:endParaRPr>
          </a:p>
          <a:p>
            <a:pPr marL="971550" lvl="1" indent="-514350">
              <a:buFont typeface="+mj-lt"/>
              <a:buAutoNum type="arabicPeriod"/>
            </a:pPr>
            <a:r>
              <a:rPr lang="pt-BR" sz="2000" dirty="0">
                <a:latin typeface="Montserrat" panose="00000500000000000000" pitchFamily="2" charset="0"/>
              </a:rPr>
              <a:t>Pautas Recorrentes do CMSE</a:t>
            </a:r>
          </a:p>
          <a:p>
            <a:pPr marL="971550" lvl="1" indent="-514350">
              <a:buFont typeface="+mj-lt"/>
              <a:buAutoNum type="arabicPeriod"/>
            </a:pPr>
            <a:r>
              <a:rPr lang="pt-BR" sz="2000" dirty="0">
                <a:latin typeface="Montserrat" panose="00000500000000000000" pitchFamily="2" charset="0"/>
              </a:rPr>
              <a:t>Pautas Não-Recorrentes do CMSE</a:t>
            </a:r>
          </a:p>
          <a:p>
            <a:pPr marL="514350" indent="-514350">
              <a:buFont typeface="+mj-lt"/>
              <a:buAutoNum type="arabicPeriod"/>
            </a:pPr>
            <a:r>
              <a:rPr lang="pt-BR" sz="2400" dirty="0">
                <a:latin typeface="Montserrat" panose="00000500000000000000" pitchFamily="2" charset="0"/>
              </a:rPr>
              <a:t>Crise Hídrica</a:t>
            </a:r>
          </a:p>
          <a:p>
            <a:pPr marL="514350" indent="-514350">
              <a:buFont typeface="+mj-lt"/>
              <a:buAutoNum type="arabicPeriod"/>
            </a:pPr>
            <a:r>
              <a:rPr lang="pt-BR" sz="2400" dirty="0">
                <a:latin typeface="Montserrat" panose="00000500000000000000" pitchFamily="2" charset="0"/>
              </a:rPr>
              <a:t>Pandemia de Coronavírus</a:t>
            </a:r>
          </a:p>
          <a:p>
            <a:pPr marL="514350" indent="-514350">
              <a:buFont typeface="+mj-lt"/>
              <a:buAutoNum type="arabicPeriod"/>
            </a:pPr>
            <a:r>
              <a:rPr lang="pt-BR" sz="2400" dirty="0">
                <a:latin typeface="Montserrat" panose="00000500000000000000" pitchFamily="2" charset="0"/>
              </a:rPr>
              <a:t>Blecaute no Amapá</a:t>
            </a:r>
          </a:p>
          <a:p>
            <a:pPr marL="0" indent="0">
              <a:buNone/>
            </a:pPr>
            <a:endParaRPr lang="pt-BR" sz="2400" dirty="0">
              <a:latin typeface="Montserrat" panose="00000500000000000000" pitchFamily="2" charset="0"/>
            </a:endParaRPr>
          </a:p>
        </p:txBody>
      </p:sp>
      <p:cxnSp>
        <p:nvCxnSpPr>
          <p:cNvPr id="5" name="Google Shape;57;p13">
            <a:extLst>
              <a:ext uri="{FF2B5EF4-FFF2-40B4-BE49-F238E27FC236}">
                <a16:creationId xmlns:a16="http://schemas.microsoft.com/office/drawing/2014/main" id="{43000A6A-F3EF-4021-955E-983CA9437BE7}"/>
              </a:ext>
            </a:extLst>
          </p:cNvPr>
          <p:cNvCxnSpPr>
            <a:cxnSpLocks/>
          </p:cNvCxnSpPr>
          <p:nvPr/>
        </p:nvCxnSpPr>
        <p:spPr>
          <a:xfrm>
            <a:off x="849541" y="1412985"/>
            <a:ext cx="10492918" cy="0"/>
          </a:xfrm>
          <a:prstGeom prst="straightConnector1">
            <a:avLst/>
          </a:prstGeom>
          <a:noFill/>
          <a:ln w="76200" cap="flat" cmpd="sng">
            <a:solidFill>
              <a:srgbClr val="073763"/>
            </a:solidFill>
            <a:prstDash val="solid"/>
            <a:round/>
            <a:headEnd type="none" w="med" len="med"/>
            <a:tailEnd type="none" w="med" len="med"/>
          </a:ln>
        </p:spPr>
      </p:cxnSp>
    </p:spTree>
    <p:extLst>
      <p:ext uri="{BB962C8B-B14F-4D97-AF65-F5344CB8AC3E}">
        <p14:creationId xmlns:p14="http://schemas.microsoft.com/office/powerpoint/2010/main" val="287462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A1876-CC88-40B9-9005-E603609A61BB}"/>
              </a:ext>
            </a:extLst>
          </p:cNvPr>
          <p:cNvSpPr>
            <a:spLocks noGrp="1"/>
          </p:cNvSpPr>
          <p:nvPr>
            <p:ph type="title"/>
          </p:nvPr>
        </p:nvSpPr>
        <p:spPr/>
        <p:txBody>
          <a:bodyPr>
            <a:normAutofit/>
          </a:bodyPr>
          <a:lstStyle/>
          <a:p>
            <a:r>
              <a:rPr lang="pt-BR" sz="3600" b="1" dirty="0">
                <a:latin typeface="Montserrat" panose="00000500000000000000" pitchFamily="2" charset="0"/>
              </a:rPr>
              <a:t>Introdução ao CMSE</a:t>
            </a:r>
          </a:p>
        </p:txBody>
      </p:sp>
      <p:sp>
        <p:nvSpPr>
          <p:cNvPr id="3" name="Espaço Reservado para Conteúdo 2">
            <a:extLst>
              <a:ext uri="{FF2B5EF4-FFF2-40B4-BE49-F238E27FC236}">
                <a16:creationId xmlns:a16="http://schemas.microsoft.com/office/drawing/2014/main" id="{C73F977A-0B7B-4C04-95BF-80810EAEAAFC}"/>
              </a:ext>
            </a:extLst>
          </p:cNvPr>
          <p:cNvSpPr>
            <a:spLocks noGrp="1"/>
          </p:cNvSpPr>
          <p:nvPr>
            <p:ph idx="1"/>
          </p:nvPr>
        </p:nvSpPr>
        <p:spPr>
          <a:xfrm>
            <a:off x="503903" y="2032032"/>
            <a:ext cx="10515600" cy="3985310"/>
          </a:xfrm>
        </p:spPr>
        <p:txBody>
          <a:bodyPr>
            <a:normAutofit/>
          </a:body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Item A</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Google Shape;57;p13">
            <a:extLst>
              <a:ext uri="{FF2B5EF4-FFF2-40B4-BE49-F238E27FC236}">
                <a16:creationId xmlns:a16="http://schemas.microsoft.com/office/drawing/2014/main" id="{43000A6A-F3EF-4021-955E-983CA9437BE7}"/>
              </a:ext>
            </a:extLst>
          </p:cNvPr>
          <p:cNvCxnSpPr>
            <a:cxnSpLocks/>
          </p:cNvCxnSpPr>
          <p:nvPr/>
        </p:nvCxnSpPr>
        <p:spPr>
          <a:xfrm>
            <a:off x="849541" y="1412985"/>
            <a:ext cx="10492918" cy="0"/>
          </a:xfrm>
          <a:prstGeom prst="straightConnector1">
            <a:avLst/>
          </a:prstGeom>
          <a:noFill/>
          <a:ln w="76200" cap="flat" cmpd="sng">
            <a:solidFill>
              <a:srgbClr val="073763"/>
            </a:solidFill>
            <a:prstDash val="solid"/>
            <a:round/>
            <a:headEnd type="none" w="med" len="med"/>
            <a:tailEnd type="none" w="med" len="med"/>
          </a:ln>
        </p:spPr>
      </p:cxnSp>
    </p:spTree>
    <p:extLst>
      <p:ext uri="{BB962C8B-B14F-4D97-AF65-F5344CB8AC3E}">
        <p14:creationId xmlns:p14="http://schemas.microsoft.com/office/powerpoint/2010/main" val="215010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1491641"/>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38200" y="365125"/>
            <a:ext cx="10504259" cy="1325563"/>
          </a:xfrm>
        </p:spPr>
        <p:txBody>
          <a:bodyPr>
            <a:normAutofit/>
          </a:bodyPr>
          <a:lstStyle/>
          <a:p>
            <a:r>
              <a:rPr lang="pt-BR" sz="3600" b="1" dirty="0">
                <a:latin typeface="Montserrat" panose="00000500000000000000" pitchFamily="2" charset="0"/>
              </a:rPr>
              <a:t>Pautas Recorrentes do CMSE</a:t>
            </a:r>
          </a:p>
        </p:txBody>
      </p:sp>
      <p:sp>
        <p:nvSpPr>
          <p:cNvPr id="6" name="Espaço Reservado para Conteúdo 2">
            <a:extLst>
              <a:ext uri="{FF2B5EF4-FFF2-40B4-BE49-F238E27FC236}">
                <a16:creationId xmlns:a16="http://schemas.microsoft.com/office/drawing/2014/main" id="{DA48E4AD-1194-4DE2-0574-6E1DBEB56531}"/>
              </a:ext>
            </a:extLst>
          </p:cNvPr>
          <p:cNvSpPr txBox="1">
            <a:spLocks/>
          </p:cNvSpPr>
          <p:nvPr/>
        </p:nvSpPr>
        <p:spPr>
          <a:xfrm>
            <a:off x="503903" y="2032032"/>
            <a:ext cx="10515600" cy="3985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Listar de forma simples tipo:</a:t>
            </a:r>
          </a:p>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AVALIAÇÃO DAS CONDIÇÕES DO ATENDIMENTO ELETROENERGÉTICO DO SISTEMA INTERLIGADO NACIONAL - SIN</a:t>
            </a:r>
          </a:p>
        </p:txBody>
      </p:sp>
    </p:spTree>
    <p:extLst>
      <p:ext uri="{BB962C8B-B14F-4D97-AF65-F5344CB8AC3E}">
        <p14:creationId xmlns:p14="http://schemas.microsoft.com/office/powerpoint/2010/main" val="5683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1491641"/>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38200" y="365125"/>
            <a:ext cx="10504259" cy="1325563"/>
          </a:xfrm>
        </p:spPr>
        <p:txBody>
          <a:bodyPr>
            <a:normAutofit/>
          </a:bodyPr>
          <a:lstStyle/>
          <a:p>
            <a:r>
              <a:rPr lang="pt-BR" sz="3600" b="1" dirty="0">
                <a:latin typeface="Montserrat" panose="00000500000000000000" pitchFamily="2" charset="0"/>
              </a:rPr>
              <a:t>Pautas Não Recorrentes do CMSE</a:t>
            </a:r>
          </a:p>
        </p:txBody>
      </p:sp>
      <p:sp>
        <p:nvSpPr>
          <p:cNvPr id="6" name="Espaço Reservado para Conteúdo 2">
            <a:extLst>
              <a:ext uri="{FF2B5EF4-FFF2-40B4-BE49-F238E27FC236}">
                <a16:creationId xmlns:a16="http://schemas.microsoft.com/office/drawing/2014/main" id="{DA48E4AD-1194-4DE2-0574-6E1DBEB56531}"/>
              </a:ext>
            </a:extLst>
          </p:cNvPr>
          <p:cNvSpPr txBox="1">
            <a:spLocks/>
          </p:cNvSpPr>
          <p:nvPr/>
        </p:nvSpPr>
        <p:spPr>
          <a:xfrm>
            <a:off x="503903" y="2032032"/>
            <a:ext cx="10515600" cy="3985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Citar de forma simples tipo – Atualização de software e publicação de </a:t>
            </a:r>
            <a:r>
              <a:rPr lang="pt-BR" sz="1800" dirty="0" err="1">
                <a:latin typeface="Calibri" panose="020F0502020204030204" pitchFamily="34" charset="0"/>
                <a:ea typeface="Calibri" panose="020F0502020204030204" pitchFamily="34" charset="0"/>
                <a:cs typeface="Times New Roman" panose="02020603050405020304" pitchFamily="18" charset="0"/>
              </a:rPr>
              <a:t>docs</a:t>
            </a:r>
            <a:r>
              <a:rPr lang="pt-BR" sz="1800" dirty="0">
                <a:latin typeface="Calibri" panose="020F0502020204030204" pitchFamily="34" charset="0"/>
                <a:ea typeface="Calibri" panose="020F0502020204030204" pitchFamily="34" charset="0"/>
                <a:cs typeface="Times New Roman" panose="02020603050405020304" pitchFamily="18" charset="0"/>
              </a:rPr>
              <a:t> da ONS e EPE</a:t>
            </a:r>
          </a:p>
        </p:txBody>
      </p:sp>
    </p:spTree>
    <p:extLst>
      <p:ext uri="{BB962C8B-B14F-4D97-AF65-F5344CB8AC3E}">
        <p14:creationId xmlns:p14="http://schemas.microsoft.com/office/powerpoint/2010/main" val="306723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1491641"/>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38200" y="365125"/>
            <a:ext cx="10504259" cy="1325563"/>
          </a:xfrm>
        </p:spPr>
        <p:txBody>
          <a:bodyPr>
            <a:normAutofit/>
          </a:bodyPr>
          <a:lstStyle/>
          <a:p>
            <a:r>
              <a:rPr lang="pt-BR" sz="3600" b="1" dirty="0">
                <a:latin typeface="Montserrat" panose="00000500000000000000" pitchFamily="2" charset="0"/>
              </a:rPr>
              <a:t>Crise Hídrica</a:t>
            </a:r>
          </a:p>
        </p:txBody>
      </p:sp>
      <p:sp>
        <p:nvSpPr>
          <p:cNvPr id="6" name="Espaço Reservado para Conteúdo 2">
            <a:extLst>
              <a:ext uri="{FF2B5EF4-FFF2-40B4-BE49-F238E27FC236}">
                <a16:creationId xmlns:a16="http://schemas.microsoft.com/office/drawing/2014/main" id="{DA48E4AD-1194-4DE2-0574-6E1DBEB56531}"/>
              </a:ext>
            </a:extLst>
          </p:cNvPr>
          <p:cNvSpPr txBox="1">
            <a:spLocks/>
          </p:cNvSpPr>
          <p:nvPr/>
        </p:nvSpPr>
        <p:spPr>
          <a:xfrm>
            <a:off x="503903" y="2032032"/>
            <a:ext cx="10515600" cy="39853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PRINCIPAL TÓPICO DA APRESENTAÇÃO</a:t>
            </a:r>
          </a:p>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IDEIA: FAZER TIPO UMA LINHA DO TEMPO DE MEDIDAS TOMADAS EM FUNÇÃO DA EAR DOS RESERVATÓRIOS TIPO: (VOU SÓ MUDAR A FIGURA PARA APARECER SOMENTE 2021)</a:t>
            </a:r>
          </a:p>
        </p:txBody>
      </p:sp>
      <p:pic>
        <p:nvPicPr>
          <p:cNvPr id="2" name="Imagem 1">
            <a:extLst>
              <a:ext uri="{FF2B5EF4-FFF2-40B4-BE49-F238E27FC236}">
                <a16:creationId xmlns:a16="http://schemas.microsoft.com/office/drawing/2014/main" id="{4426CBEC-93F7-0522-9B8E-3D4C1D29DA70}"/>
              </a:ext>
            </a:extLst>
          </p:cNvPr>
          <p:cNvPicPr>
            <a:picLocks noChangeAspect="1"/>
          </p:cNvPicPr>
          <p:nvPr/>
        </p:nvPicPr>
        <p:blipFill>
          <a:blip r:embed="rId2"/>
          <a:stretch>
            <a:fillRect/>
          </a:stretch>
        </p:blipFill>
        <p:spPr>
          <a:xfrm>
            <a:off x="414062" y="3273552"/>
            <a:ext cx="10742083" cy="4413887"/>
          </a:xfrm>
          <a:prstGeom prst="rect">
            <a:avLst/>
          </a:prstGeom>
        </p:spPr>
      </p:pic>
      <p:cxnSp>
        <p:nvCxnSpPr>
          <p:cNvPr id="3" name="Conector reto 2">
            <a:extLst>
              <a:ext uri="{FF2B5EF4-FFF2-40B4-BE49-F238E27FC236}">
                <a16:creationId xmlns:a16="http://schemas.microsoft.com/office/drawing/2014/main" id="{F876FB56-2A11-6939-DDF8-6E9F12159DFA}"/>
              </a:ext>
            </a:extLst>
          </p:cNvPr>
          <p:cNvCxnSpPr/>
          <p:nvPr/>
        </p:nvCxnSpPr>
        <p:spPr>
          <a:xfrm flipV="1">
            <a:off x="4398264" y="4224528"/>
            <a:ext cx="0" cy="2029968"/>
          </a:xfrm>
          <a:prstGeom prst="line">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63B3A9AC-DB0B-A753-7D08-07DB929E6E17}"/>
              </a:ext>
            </a:extLst>
          </p:cNvPr>
          <p:cNvSpPr txBox="1"/>
          <p:nvPr/>
        </p:nvSpPr>
        <p:spPr>
          <a:xfrm>
            <a:off x="2953512" y="3246120"/>
            <a:ext cx="3136392" cy="923330"/>
          </a:xfrm>
          <a:prstGeom prst="rect">
            <a:avLst/>
          </a:prstGeom>
          <a:solidFill>
            <a:schemeClr val="bg1"/>
          </a:solidFill>
          <a:ln>
            <a:solidFill>
              <a:srgbClr val="FF0000"/>
            </a:solidFill>
          </a:ln>
        </p:spPr>
        <p:txBody>
          <a:bodyPr wrap="square" rtlCol="0">
            <a:spAutoFit/>
          </a:bodyPr>
          <a:lstStyle/>
          <a:p>
            <a:r>
              <a:rPr lang="pt-BR" dirty="0"/>
              <a:t>Deliberação: Geração térmica fora de ordem de mérito a vontade</a:t>
            </a:r>
          </a:p>
        </p:txBody>
      </p:sp>
      <p:cxnSp>
        <p:nvCxnSpPr>
          <p:cNvPr id="5" name="Conector reto 4">
            <a:extLst>
              <a:ext uri="{FF2B5EF4-FFF2-40B4-BE49-F238E27FC236}">
                <a16:creationId xmlns:a16="http://schemas.microsoft.com/office/drawing/2014/main" id="{9FFC9978-2F92-3FFE-B820-A434020759AA}"/>
              </a:ext>
            </a:extLst>
          </p:cNvPr>
          <p:cNvCxnSpPr>
            <a:cxnSpLocks/>
          </p:cNvCxnSpPr>
          <p:nvPr/>
        </p:nvCxnSpPr>
        <p:spPr>
          <a:xfrm>
            <a:off x="2953512" y="4580698"/>
            <a:ext cx="0" cy="2029968"/>
          </a:xfrm>
          <a:prstGeom prst="line">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CaixaDeTexto 6">
            <a:extLst>
              <a:ext uri="{FF2B5EF4-FFF2-40B4-BE49-F238E27FC236}">
                <a16:creationId xmlns:a16="http://schemas.microsoft.com/office/drawing/2014/main" id="{50F78629-C2E6-AEAD-FDF2-05033BB9FA75}"/>
              </a:ext>
            </a:extLst>
          </p:cNvPr>
          <p:cNvSpPr txBox="1"/>
          <p:nvPr/>
        </p:nvSpPr>
        <p:spPr>
          <a:xfrm>
            <a:off x="1529631" y="6610666"/>
            <a:ext cx="3136392" cy="646331"/>
          </a:xfrm>
          <a:prstGeom prst="rect">
            <a:avLst/>
          </a:prstGeom>
          <a:solidFill>
            <a:schemeClr val="bg1"/>
          </a:solidFill>
          <a:ln>
            <a:solidFill>
              <a:srgbClr val="FF0000"/>
            </a:solidFill>
          </a:ln>
        </p:spPr>
        <p:txBody>
          <a:bodyPr wrap="square" rtlCol="0">
            <a:spAutoFit/>
          </a:bodyPr>
          <a:lstStyle/>
          <a:p>
            <a:r>
              <a:rPr lang="pt-BR" dirty="0"/>
              <a:t>Criação de uma Câmara pra ver a crise hídrica</a:t>
            </a:r>
          </a:p>
        </p:txBody>
      </p:sp>
    </p:spTree>
    <p:extLst>
      <p:ext uri="{BB962C8B-B14F-4D97-AF65-F5344CB8AC3E}">
        <p14:creationId xmlns:p14="http://schemas.microsoft.com/office/powerpoint/2010/main" val="367131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911144"/>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49541" y="202317"/>
            <a:ext cx="10504259" cy="650875"/>
          </a:xfrm>
        </p:spPr>
        <p:txBody>
          <a:bodyPr>
            <a:normAutofit/>
          </a:bodyPr>
          <a:lstStyle/>
          <a:p>
            <a:r>
              <a:rPr lang="pt-BR" sz="3600" b="1" dirty="0">
                <a:latin typeface="Montserrat" panose="00000500000000000000" pitchFamily="2" charset="0"/>
              </a:rPr>
              <a:t>Crise Hídrica</a:t>
            </a:r>
          </a:p>
        </p:txBody>
      </p:sp>
      <p:sp>
        <p:nvSpPr>
          <p:cNvPr id="10" name="Espaço Reservado para Conteúdo 2">
            <a:extLst>
              <a:ext uri="{FF2B5EF4-FFF2-40B4-BE49-F238E27FC236}">
                <a16:creationId xmlns:a16="http://schemas.microsoft.com/office/drawing/2014/main" id="{EA819FEF-09DD-D777-4188-3EEC39FBBD41}"/>
              </a:ext>
            </a:extLst>
          </p:cNvPr>
          <p:cNvSpPr txBox="1">
            <a:spLocks/>
          </p:cNvSpPr>
          <p:nvPr/>
        </p:nvSpPr>
        <p:spPr>
          <a:xfrm>
            <a:off x="515244" y="1019142"/>
            <a:ext cx="10515600" cy="45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SAZONALIDADE ANUAL DA ENERGIA ARMAZENADA (EAR):</a:t>
            </a:r>
          </a:p>
        </p:txBody>
      </p:sp>
      <p:sp>
        <p:nvSpPr>
          <p:cNvPr id="13" name="CaixaDeTexto 12">
            <a:extLst>
              <a:ext uri="{FF2B5EF4-FFF2-40B4-BE49-F238E27FC236}">
                <a16:creationId xmlns:a16="http://schemas.microsoft.com/office/drawing/2014/main" id="{907E97C3-E584-B69F-B362-6DE3267C5DCF}"/>
              </a:ext>
            </a:extLst>
          </p:cNvPr>
          <p:cNvSpPr txBox="1"/>
          <p:nvPr/>
        </p:nvSpPr>
        <p:spPr>
          <a:xfrm>
            <a:off x="3823331" y="6286351"/>
            <a:ext cx="4545338" cy="369332"/>
          </a:xfrm>
          <a:prstGeom prst="rect">
            <a:avLst/>
          </a:prstGeom>
          <a:noFill/>
        </p:spPr>
        <p:txBody>
          <a:bodyPr wrap="square">
            <a:spAutoFit/>
          </a:bodyPr>
          <a:lstStyle/>
          <a:p>
            <a:pPr algn="ctr"/>
            <a:r>
              <a:rPr lang="pt-BR" sz="1800" dirty="0">
                <a:latin typeface="Calibri" panose="020F0502020204030204" pitchFamily="34" charset="0"/>
                <a:ea typeface="Calibri" panose="020F0502020204030204" pitchFamily="34" charset="0"/>
                <a:cs typeface="Times New Roman" panose="02020603050405020304" pitchFamily="18" charset="0"/>
              </a:rPr>
              <a:t>Figura - Histórico de EAR representado por ano</a:t>
            </a:r>
          </a:p>
        </p:txBody>
      </p:sp>
      <p:pic>
        <p:nvPicPr>
          <p:cNvPr id="15" name="Gráfico 14">
            <a:extLst>
              <a:ext uri="{FF2B5EF4-FFF2-40B4-BE49-F238E27FC236}">
                <a16:creationId xmlns:a16="http://schemas.microsoft.com/office/drawing/2014/main" id="{1695467B-2534-2C15-5001-CFB67388D0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2118" y="1478844"/>
            <a:ext cx="11547763" cy="4704644"/>
          </a:xfrm>
          <a:prstGeom prst="rect">
            <a:avLst/>
          </a:prstGeom>
        </p:spPr>
      </p:pic>
    </p:spTree>
    <p:extLst>
      <p:ext uri="{BB962C8B-B14F-4D97-AF65-F5344CB8AC3E}">
        <p14:creationId xmlns:p14="http://schemas.microsoft.com/office/powerpoint/2010/main" val="297547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911144"/>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49541" y="202317"/>
            <a:ext cx="10504259" cy="650875"/>
          </a:xfrm>
        </p:spPr>
        <p:txBody>
          <a:bodyPr>
            <a:normAutofit/>
          </a:bodyPr>
          <a:lstStyle/>
          <a:p>
            <a:r>
              <a:rPr lang="pt-BR" sz="3600" b="1" dirty="0">
                <a:latin typeface="Montserrat" panose="00000500000000000000" pitchFamily="2" charset="0"/>
              </a:rPr>
              <a:t>Crise Hídrica</a:t>
            </a:r>
          </a:p>
        </p:txBody>
      </p:sp>
      <p:sp>
        <p:nvSpPr>
          <p:cNvPr id="10" name="Espaço Reservado para Conteúdo 2">
            <a:extLst>
              <a:ext uri="{FF2B5EF4-FFF2-40B4-BE49-F238E27FC236}">
                <a16:creationId xmlns:a16="http://schemas.microsoft.com/office/drawing/2014/main" id="{EA819FEF-09DD-D777-4188-3EEC39FBBD41}"/>
              </a:ext>
            </a:extLst>
          </p:cNvPr>
          <p:cNvSpPr txBox="1">
            <a:spLocks/>
          </p:cNvSpPr>
          <p:nvPr/>
        </p:nvSpPr>
        <p:spPr>
          <a:xfrm>
            <a:off x="515244" y="1019142"/>
            <a:ext cx="10515600" cy="45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HISTÓRICO DA EAR:</a:t>
            </a:r>
          </a:p>
        </p:txBody>
      </p:sp>
      <p:pic>
        <p:nvPicPr>
          <p:cNvPr id="3" name="Gráfico 2">
            <a:extLst>
              <a:ext uri="{FF2B5EF4-FFF2-40B4-BE49-F238E27FC236}">
                <a16:creationId xmlns:a16="http://schemas.microsoft.com/office/drawing/2014/main" id="{F6528CB0-80CA-2EA2-779D-0CAA0CA5DD7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8426" r="9524"/>
          <a:stretch/>
        </p:blipFill>
        <p:spPr>
          <a:xfrm>
            <a:off x="729900" y="1478843"/>
            <a:ext cx="10732197" cy="4360015"/>
          </a:xfrm>
          <a:prstGeom prst="rect">
            <a:avLst/>
          </a:prstGeom>
        </p:spPr>
      </p:pic>
      <p:sp>
        <p:nvSpPr>
          <p:cNvPr id="4" name="CaixaDeTexto 3">
            <a:extLst>
              <a:ext uri="{FF2B5EF4-FFF2-40B4-BE49-F238E27FC236}">
                <a16:creationId xmlns:a16="http://schemas.microsoft.com/office/drawing/2014/main" id="{FACB8B72-0EF6-B218-1CBF-69610AB21C44}"/>
              </a:ext>
            </a:extLst>
          </p:cNvPr>
          <p:cNvSpPr txBox="1"/>
          <p:nvPr/>
        </p:nvSpPr>
        <p:spPr>
          <a:xfrm>
            <a:off x="3823330" y="6095179"/>
            <a:ext cx="4545338" cy="369332"/>
          </a:xfrm>
          <a:prstGeom prst="rect">
            <a:avLst/>
          </a:prstGeom>
          <a:noFill/>
        </p:spPr>
        <p:txBody>
          <a:bodyPr wrap="square">
            <a:spAutoFit/>
          </a:bodyPr>
          <a:lstStyle/>
          <a:p>
            <a:pPr algn="ctr"/>
            <a:r>
              <a:rPr lang="pt-BR" sz="1800" dirty="0">
                <a:latin typeface="Calibri" panose="020F0502020204030204" pitchFamily="34" charset="0"/>
                <a:ea typeface="Calibri" panose="020F0502020204030204" pitchFamily="34" charset="0"/>
                <a:cs typeface="Times New Roman" panose="02020603050405020304" pitchFamily="18" charset="0"/>
              </a:rPr>
              <a:t>Figura - Histórico de EAR</a:t>
            </a:r>
          </a:p>
        </p:txBody>
      </p:sp>
    </p:spTree>
    <p:extLst>
      <p:ext uri="{BB962C8B-B14F-4D97-AF65-F5344CB8AC3E}">
        <p14:creationId xmlns:p14="http://schemas.microsoft.com/office/powerpoint/2010/main" val="3742048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Google Shape;57;p13">
            <a:extLst>
              <a:ext uri="{FF2B5EF4-FFF2-40B4-BE49-F238E27FC236}">
                <a16:creationId xmlns:a16="http://schemas.microsoft.com/office/drawing/2014/main" id="{427709C3-2DD2-4889-9D04-807999382D92}"/>
              </a:ext>
            </a:extLst>
          </p:cNvPr>
          <p:cNvCxnSpPr>
            <a:cxnSpLocks/>
          </p:cNvCxnSpPr>
          <p:nvPr/>
        </p:nvCxnSpPr>
        <p:spPr>
          <a:xfrm>
            <a:off x="849541" y="911144"/>
            <a:ext cx="6237059" cy="0"/>
          </a:xfrm>
          <a:prstGeom prst="straightConnector1">
            <a:avLst/>
          </a:prstGeom>
          <a:noFill/>
          <a:ln w="76200" cap="flat" cmpd="sng">
            <a:solidFill>
              <a:srgbClr val="073763"/>
            </a:solidFill>
            <a:prstDash val="solid"/>
            <a:round/>
            <a:headEnd type="none" w="med" len="med"/>
            <a:tailEnd type="none" w="med" len="med"/>
          </a:ln>
        </p:spPr>
      </p:cxnSp>
      <p:sp>
        <p:nvSpPr>
          <p:cNvPr id="29" name="Título 1">
            <a:extLst>
              <a:ext uri="{FF2B5EF4-FFF2-40B4-BE49-F238E27FC236}">
                <a16:creationId xmlns:a16="http://schemas.microsoft.com/office/drawing/2014/main" id="{C8E5C476-3119-43EB-AE93-F6D97BED116F}"/>
              </a:ext>
            </a:extLst>
          </p:cNvPr>
          <p:cNvSpPr>
            <a:spLocks noGrp="1"/>
          </p:cNvSpPr>
          <p:nvPr>
            <p:ph type="title"/>
          </p:nvPr>
        </p:nvSpPr>
        <p:spPr>
          <a:xfrm>
            <a:off x="849541" y="202317"/>
            <a:ext cx="10504259" cy="650875"/>
          </a:xfrm>
        </p:spPr>
        <p:txBody>
          <a:bodyPr>
            <a:normAutofit/>
          </a:bodyPr>
          <a:lstStyle/>
          <a:p>
            <a:r>
              <a:rPr lang="pt-BR" sz="3600" b="1" dirty="0">
                <a:latin typeface="Montserrat" panose="00000500000000000000" pitchFamily="2" charset="0"/>
              </a:rPr>
              <a:t>Crise Hídrica</a:t>
            </a:r>
          </a:p>
        </p:txBody>
      </p:sp>
      <p:sp>
        <p:nvSpPr>
          <p:cNvPr id="10" name="Espaço Reservado para Conteúdo 2">
            <a:extLst>
              <a:ext uri="{FF2B5EF4-FFF2-40B4-BE49-F238E27FC236}">
                <a16:creationId xmlns:a16="http://schemas.microsoft.com/office/drawing/2014/main" id="{EA819FEF-09DD-D777-4188-3EEC39FBBD41}"/>
              </a:ext>
            </a:extLst>
          </p:cNvPr>
          <p:cNvSpPr txBox="1">
            <a:spLocks/>
          </p:cNvSpPr>
          <p:nvPr/>
        </p:nvSpPr>
        <p:spPr>
          <a:xfrm>
            <a:off x="515244" y="1019142"/>
            <a:ext cx="10515600" cy="45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7000"/>
              </a:lnSpc>
              <a:spcAft>
                <a:spcPts val="800"/>
              </a:spcAft>
              <a:buFont typeface="Courier New" panose="02070309020205020404" pitchFamily="49" charset="0"/>
              <a:buChar char="o"/>
            </a:pPr>
            <a:r>
              <a:rPr lang="pt-BR" sz="1800" dirty="0">
                <a:latin typeface="Calibri" panose="020F0502020204030204" pitchFamily="34" charset="0"/>
                <a:ea typeface="Calibri" panose="020F0502020204030204" pitchFamily="34" charset="0"/>
                <a:cs typeface="Times New Roman" panose="02020603050405020304" pitchFamily="18" charset="0"/>
              </a:rPr>
              <a:t>HISTÓRICO DA EAR:</a:t>
            </a:r>
          </a:p>
        </p:txBody>
      </p:sp>
      <p:pic>
        <p:nvPicPr>
          <p:cNvPr id="2" name="Graphic 12">
            <a:extLst>
              <a:ext uri="{FF2B5EF4-FFF2-40B4-BE49-F238E27FC236}">
                <a16:creationId xmlns:a16="http://schemas.microsoft.com/office/drawing/2014/main" id="{BA57D771-B994-0FEB-FBD4-9F3BC9F3026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7697" r="9310"/>
          <a:stretch/>
        </p:blipFill>
        <p:spPr>
          <a:xfrm>
            <a:off x="499490" y="1077095"/>
            <a:ext cx="10854310" cy="4360015"/>
          </a:xfrm>
          <a:prstGeom prst="rect">
            <a:avLst/>
          </a:prstGeom>
        </p:spPr>
      </p:pic>
      <p:sp>
        <p:nvSpPr>
          <p:cNvPr id="4" name="CaixaDeTexto 3">
            <a:extLst>
              <a:ext uri="{FF2B5EF4-FFF2-40B4-BE49-F238E27FC236}">
                <a16:creationId xmlns:a16="http://schemas.microsoft.com/office/drawing/2014/main" id="{AA0A45C2-D98F-41F8-5562-FE3865B74F8C}"/>
              </a:ext>
            </a:extLst>
          </p:cNvPr>
          <p:cNvSpPr txBox="1"/>
          <p:nvPr/>
        </p:nvSpPr>
        <p:spPr>
          <a:xfrm>
            <a:off x="3823331" y="5730861"/>
            <a:ext cx="4545338" cy="646331"/>
          </a:xfrm>
          <a:prstGeom prst="rect">
            <a:avLst/>
          </a:prstGeom>
          <a:noFill/>
        </p:spPr>
        <p:txBody>
          <a:bodyPr wrap="square">
            <a:spAutoFit/>
          </a:bodyPr>
          <a:lstStyle/>
          <a:p>
            <a:pPr algn="ctr"/>
            <a:r>
              <a:rPr lang="pt-BR" sz="1800" dirty="0">
                <a:latin typeface="Calibri" panose="020F0502020204030204" pitchFamily="34" charset="0"/>
                <a:ea typeface="Calibri" panose="020F0502020204030204" pitchFamily="34" charset="0"/>
                <a:cs typeface="Times New Roman" panose="02020603050405020304" pitchFamily="18" charset="0"/>
              </a:rPr>
              <a:t>Figura - Histórico de EAR representado por variações anuais</a:t>
            </a:r>
          </a:p>
        </p:txBody>
      </p:sp>
    </p:spTree>
    <p:extLst>
      <p:ext uri="{BB962C8B-B14F-4D97-AF65-F5344CB8AC3E}">
        <p14:creationId xmlns:p14="http://schemas.microsoft.com/office/powerpoint/2010/main" val="269141972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TotalTime>
  <Words>538</Words>
  <Application>Microsoft Office PowerPoint</Application>
  <PresentationFormat>Widescreen</PresentationFormat>
  <Paragraphs>59</Paragraphs>
  <Slides>17</Slides>
  <Notes>1</Notes>
  <HiddenSlides>1</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Calibri</vt:lpstr>
      <vt:lpstr>Calibri Light</vt:lpstr>
      <vt:lpstr>Courier New</vt:lpstr>
      <vt:lpstr>Montserrat</vt:lpstr>
      <vt:lpstr>Montserrat SemiBold</vt:lpstr>
      <vt:lpstr>Tema do Office</vt:lpstr>
      <vt:lpstr>Comitê de Monitoramento do Setor Elétrico - CMSE</vt:lpstr>
      <vt:lpstr>Sumário</vt:lpstr>
      <vt:lpstr>Introdução ao CMSE</vt:lpstr>
      <vt:lpstr>Pautas Recorrentes do CMSE</vt:lpstr>
      <vt:lpstr>Pautas Não Recorrentes do CMSE</vt:lpstr>
      <vt:lpstr>Crise Hídrica</vt:lpstr>
      <vt:lpstr>Crise Hídrica</vt:lpstr>
      <vt:lpstr>Crise Hídrica</vt:lpstr>
      <vt:lpstr>Crise Hídrica</vt:lpstr>
      <vt:lpstr>Crise Hídrica</vt:lpstr>
      <vt:lpstr>Crise Hídrica</vt:lpstr>
      <vt:lpstr>Crise Hídrica</vt:lpstr>
      <vt:lpstr>Crise Hídrica</vt:lpstr>
      <vt:lpstr>Crise Hídrica</vt:lpstr>
      <vt:lpstr>Pandemia de Coronavírus</vt:lpstr>
      <vt:lpstr>Blecaute no Amapá</vt:lpstr>
      <vt:lpstr>Slide exemplo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Regulação e Fiscalização</dc:title>
  <dc:creator>Gabriel Couto</dc:creator>
  <cp:lastModifiedBy>Lauro Junior</cp:lastModifiedBy>
  <cp:revision>2</cp:revision>
  <dcterms:created xsi:type="dcterms:W3CDTF">2022-05-29T23:10:17Z</dcterms:created>
  <dcterms:modified xsi:type="dcterms:W3CDTF">2023-04-10T13:45:16Z</dcterms:modified>
</cp:coreProperties>
</file>