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9750" y="6307807"/>
            <a:ext cx="15684904" cy="53722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1467" y="1941200"/>
            <a:ext cx="12596781" cy="7255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0032" y="2864032"/>
            <a:ext cx="13877243" cy="22895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13886" y="4241971"/>
            <a:ext cx="7711514" cy="12709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5588" y="6434497"/>
            <a:ext cx="693261" cy="493714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277" y="2098660"/>
            <a:ext cx="6171429" cy="1314286"/>
            <a:chOff x="284277" y="2098660"/>
            <a:chExt cx="6171429" cy="1314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4277" y="2098660"/>
              <a:ext cx="6171429" cy="1314286"/>
              <a:chOff x="284277" y="2098660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4277" y="2098660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77724" y="2219174"/>
              <a:ext cx="7132991" cy="1721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0198" y="469236"/>
            <a:ext cx="18863922" cy="46403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5170" y="3770389"/>
            <a:ext cx="2522208" cy="231781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8771" y="5056867"/>
            <a:ext cx="1063914" cy="36370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26667" y="5387124"/>
            <a:ext cx="2876448" cy="29441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7276" y="5435619"/>
            <a:ext cx="1934229" cy="19047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96152" y="5056867"/>
            <a:ext cx="996829" cy="2681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43714" y="1531083"/>
            <a:ext cx="14116603" cy="10587453"/>
            <a:chOff x="4143714" y="1531083"/>
            <a:chExt cx="14116603" cy="105874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714" y="1531083"/>
              <a:ext cx="14116603" cy="1058745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96660" y="-60648"/>
            <a:ext cx="4232603" cy="4006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7659" y="2520935"/>
            <a:ext cx="5901850" cy="6962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356" y="1183023"/>
            <a:ext cx="4238232" cy="22959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466667" y="3586476"/>
            <a:ext cx="16800000" cy="493714"/>
            <a:chOff x="-1466667" y="3586476"/>
            <a:chExt cx="16800000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1466667" y="3586476"/>
              <a:ext cx="16800000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91312" y="1597249"/>
            <a:ext cx="5122354" cy="493714"/>
            <a:chOff x="14291312" y="1597249"/>
            <a:chExt cx="5122354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920000">
              <a:off x="14291312" y="1597249"/>
              <a:ext cx="5122354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95785" y="895238"/>
            <a:ext cx="5226988" cy="8711734"/>
            <a:chOff x="11895785" y="895238"/>
            <a:chExt cx="5226988" cy="87117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5785" y="895238"/>
              <a:ext cx="5226988" cy="87117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2713" y="-60648"/>
            <a:ext cx="5317441" cy="4006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0620" y="872165"/>
            <a:ext cx="1066307" cy="493714"/>
            <a:chOff x="1270620" y="872165"/>
            <a:chExt cx="10663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270620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584" y="3179765"/>
            <a:ext cx="5696996" cy="22939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02688" y="5002048"/>
            <a:ext cx="8678814" cy="493714"/>
            <a:chOff x="7602688" y="5002048"/>
            <a:chExt cx="8678814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7602688" y="5002048"/>
              <a:ext cx="8678814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2450" y="5227135"/>
            <a:ext cx="5898288" cy="4066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08737" y="5678347"/>
            <a:ext cx="20683601" cy="4810782"/>
            <a:chOff x="-1308737" y="5678347"/>
            <a:chExt cx="20683601" cy="4810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08737" y="5678347"/>
              <a:ext cx="20683601" cy="48107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6855" y="1523798"/>
            <a:ext cx="14672417" cy="7111134"/>
            <a:chOff x="1696855" y="1523798"/>
            <a:chExt cx="14672417" cy="71111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855" y="1523798"/>
              <a:ext cx="14672417" cy="71111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556148" y="3175023"/>
            <a:ext cx="10639341" cy="493714"/>
            <a:chOff x="-3556148" y="3175023"/>
            <a:chExt cx="10639341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3556148" y="3175023"/>
              <a:ext cx="10639341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774483" y="1354809"/>
            <a:ext cx="19993531" cy="493714"/>
            <a:chOff x="-2774483" y="1354809"/>
            <a:chExt cx="19993531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2774483" y="1354809"/>
              <a:ext cx="19993531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5238" y="8494693"/>
            <a:ext cx="15540701" cy="493714"/>
            <a:chOff x="895238" y="8494693"/>
            <a:chExt cx="1554070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895238" y="8494693"/>
              <a:ext cx="15540701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14735" y="5903367"/>
            <a:ext cx="9109075" cy="493714"/>
            <a:chOff x="11814735" y="5903367"/>
            <a:chExt cx="9109075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1814735" y="5903367"/>
              <a:ext cx="9109075" cy="4937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9060" y="919480"/>
            <a:ext cx="5309670" cy="400535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82842" y="7016204"/>
            <a:ext cx="6716490" cy="229592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35190" y="2600363"/>
            <a:ext cx="9244256" cy="4818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63411" y="919048"/>
            <a:ext cx="6171429" cy="1314286"/>
            <a:chOff x="10063411" y="919048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63411" y="919048"/>
              <a:ext cx="6171429" cy="1314286"/>
              <a:chOff x="10063411" y="919048"/>
              <a:chExt cx="6171429" cy="131428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063411" y="919048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6021" y="939640"/>
              <a:ext cx="6091678" cy="17187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47271" y="4128700"/>
            <a:ext cx="16082293" cy="33913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22621" y="6480952"/>
            <a:ext cx="6171429" cy="1314286"/>
            <a:chOff x="4222621" y="6480952"/>
            <a:chExt cx="6171429" cy="131428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222621" y="6480952"/>
              <a:ext cx="6171429" cy="1314286"/>
              <a:chOff x="4222621" y="6480952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22621" y="6480952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4373" y="6501545"/>
              <a:ext cx="7058783" cy="17187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2621" y="2233333"/>
            <a:ext cx="6171429" cy="1314286"/>
            <a:chOff x="1422621" y="2233333"/>
            <a:chExt cx="6171429" cy="131428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22621" y="2233333"/>
              <a:ext cx="6171429" cy="1314286"/>
              <a:chOff x="1422621" y="2233333"/>
              <a:chExt cx="6171429" cy="131428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22621" y="223333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8050" y="2047697"/>
              <a:ext cx="6692354" cy="19345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6427" y="7093651"/>
            <a:ext cx="6171429" cy="1314286"/>
            <a:chOff x="11396427" y="7093651"/>
            <a:chExt cx="6171429" cy="13142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396427" y="7093651"/>
              <a:ext cx="6171429" cy="1314286"/>
              <a:chOff x="11396427" y="7093651"/>
              <a:chExt cx="6171429" cy="131428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396427" y="7093651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5535" y="7114240"/>
              <a:ext cx="6354259" cy="17187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44364" y="8090476"/>
            <a:ext cx="6171429" cy="1314286"/>
            <a:chOff x="2044364" y="8090476"/>
            <a:chExt cx="6171429" cy="131428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044364" y="8090476"/>
              <a:ext cx="6171429" cy="1314286"/>
              <a:chOff x="2044364" y="8090476"/>
              <a:chExt cx="6171429" cy="131428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044364" y="8090476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0448" y="8111066"/>
              <a:ext cx="6439459" cy="1718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2023-12-01T07:14:55Z</dcterms:created>
  <dcterms:modified xsi:type="dcterms:W3CDTF">2023-12-01T07:14:55Z</dcterms:modified>
</cp:coreProperties>
</file>