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1"/>
  </p:notesMasterIdLst>
  <p:handoutMasterIdLst>
    <p:handoutMasterId r:id="rId12"/>
  </p:handoutMasterIdLst>
  <p:sldIdLst>
    <p:sldId id="258" r:id="rId2"/>
    <p:sldId id="530" r:id="rId3"/>
    <p:sldId id="528" r:id="rId4"/>
    <p:sldId id="315" r:id="rId5"/>
    <p:sldId id="526" r:id="rId6"/>
    <p:sldId id="500" r:id="rId7"/>
    <p:sldId id="529" r:id="rId8"/>
    <p:sldId id="515" r:id="rId9"/>
    <p:sldId id="431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FFFFFF"/>
    <a:srgbClr val="376092"/>
    <a:srgbClr val="278941"/>
    <a:srgbClr val="366994"/>
    <a:srgbClr val="300C4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4" autoAdjust="0"/>
    <p:restoredTop sz="94671" autoAdjust="0"/>
  </p:normalViewPr>
  <p:slideViewPr>
    <p:cSldViewPr>
      <p:cViewPr>
        <p:scale>
          <a:sx n="70" d="100"/>
          <a:sy n="70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AAB0-210B-4E3E-9DBE-4EC497724D91}" type="datetimeFigureOut">
              <a:rPr lang="pt-BR"/>
              <a:pPr>
                <a:defRPr/>
              </a:pPr>
              <a:t>16/02/2013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355504-2150-46FF-B0E7-A4B3B1557F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619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36F5F-ED47-40F8-A1EA-3C4D305886E0}" type="datetimeFigureOut">
              <a:rPr lang="pt-BR" smtClean="0"/>
              <a:pPr/>
              <a:t>16/02/2013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296AD-B581-4C0B-ABA8-B17A7F63FE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67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: Capa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57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: Cap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6024" y="6021388"/>
            <a:ext cx="4427984" cy="503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</a:t>
            </a: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7452320" y="6021288"/>
            <a:ext cx="1512168" cy="5039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6999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: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196405"/>
            <a:ext cx="6624637" cy="2160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>
                <a:solidFill>
                  <a:schemeClr val="tx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44008" y="3789040"/>
            <a:ext cx="4032448" cy="14405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pt-BR" dirty="0" smtClean="0"/>
              <a:t>Data</a:t>
            </a:r>
          </a:p>
          <a:p>
            <a:pPr lvl="0"/>
            <a:r>
              <a:rPr lang="pt-BR" dirty="0" smtClean="0"/>
              <a:t>Área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696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: Plan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5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: Plan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188913"/>
            <a:ext cx="6480175" cy="1079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1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Item x</a:t>
            </a: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16024" y="6021388"/>
            <a:ext cx="4427984" cy="503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Área</a:t>
            </a:r>
          </a:p>
        </p:txBody>
      </p:sp>
    </p:spTree>
    <p:extLst>
      <p:ext uri="{BB962C8B-B14F-4D97-AF65-F5344CB8AC3E}">
        <p14:creationId xmlns:p14="http://schemas.microsoft.com/office/powerpoint/2010/main" val="321458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: Plano de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6024" y="6021388"/>
            <a:ext cx="4427984" cy="503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Área</a:t>
            </a:r>
          </a:p>
        </p:txBody>
      </p:sp>
      <p:sp>
        <p:nvSpPr>
          <p:cNvPr id="5" name="Espaço Reservado para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88913"/>
            <a:ext cx="6480175" cy="1079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1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Item x</a:t>
            </a:r>
            <a:endParaRPr lang="pt-BR" dirty="0"/>
          </a:p>
        </p:txBody>
      </p:sp>
      <p:sp>
        <p:nvSpPr>
          <p:cNvPr id="6" name="Espaço Reservado para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331788" y="1701428"/>
            <a:ext cx="6480175" cy="1079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62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: Fech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76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7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1" r:id="rId2"/>
    <p:sldLayoutId id="2147483703" r:id="rId3"/>
    <p:sldLayoutId id="2147483698" r:id="rId4"/>
    <p:sldLayoutId id="2147483699" r:id="rId5"/>
    <p:sldLayoutId id="2147483702" r:id="rId6"/>
    <p:sldLayoutId id="214748370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3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7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27784" y="692696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642072" y="746671"/>
            <a:ext cx="400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Item 1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13496" y="2366913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2627784" y="2420888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Item 3</a:t>
            </a:r>
          </a:p>
        </p:txBody>
      </p:sp>
      <p:sp>
        <p:nvSpPr>
          <p:cNvPr id="7" name="Retângulo 6"/>
          <p:cNvSpPr/>
          <p:nvPr/>
        </p:nvSpPr>
        <p:spPr>
          <a:xfrm>
            <a:off x="2627784" y="3212976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CaixaDeTexto 6"/>
          <p:cNvSpPr txBox="1">
            <a:spLocks noChangeArrowheads="1"/>
          </p:cNvSpPr>
          <p:nvPr/>
        </p:nvSpPr>
        <p:spPr bwMode="auto">
          <a:xfrm>
            <a:off x="2642072" y="3266951"/>
            <a:ext cx="400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Item 4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27784" y="1556792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CaixaDeTexto 6"/>
          <p:cNvSpPr txBox="1">
            <a:spLocks noChangeArrowheads="1"/>
          </p:cNvSpPr>
          <p:nvPr/>
        </p:nvSpPr>
        <p:spPr bwMode="auto">
          <a:xfrm>
            <a:off x="2642072" y="1610767"/>
            <a:ext cx="400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Item 2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613496" y="4023097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CaixaDeTexto 6"/>
          <p:cNvSpPr txBox="1">
            <a:spLocks noChangeArrowheads="1"/>
          </p:cNvSpPr>
          <p:nvPr/>
        </p:nvSpPr>
        <p:spPr bwMode="auto">
          <a:xfrm>
            <a:off x="2627784" y="4077072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613496" y="4887193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4" name="CaixaDeTexto 6"/>
          <p:cNvSpPr txBox="1">
            <a:spLocks noChangeArrowheads="1"/>
          </p:cNvSpPr>
          <p:nvPr/>
        </p:nvSpPr>
        <p:spPr bwMode="auto">
          <a:xfrm>
            <a:off x="2627784" y="4941168"/>
            <a:ext cx="400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Item N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2627784" y="692695"/>
            <a:ext cx="4000500" cy="64293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627784" y="746671"/>
            <a:ext cx="400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Item 1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13496" y="2366913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2627784" y="2420888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Item 3</a:t>
            </a:r>
          </a:p>
        </p:txBody>
      </p:sp>
      <p:sp>
        <p:nvSpPr>
          <p:cNvPr id="7" name="Retângulo 6"/>
          <p:cNvSpPr/>
          <p:nvPr/>
        </p:nvSpPr>
        <p:spPr>
          <a:xfrm>
            <a:off x="2627784" y="3212976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CaixaDeTexto 6"/>
          <p:cNvSpPr txBox="1">
            <a:spLocks noChangeArrowheads="1"/>
          </p:cNvSpPr>
          <p:nvPr/>
        </p:nvSpPr>
        <p:spPr bwMode="auto">
          <a:xfrm>
            <a:off x="2642072" y="3266951"/>
            <a:ext cx="400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Item 4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27784" y="1556792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CaixaDeTexto 6"/>
          <p:cNvSpPr txBox="1">
            <a:spLocks noChangeArrowheads="1"/>
          </p:cNvSpPr>
          <p:nvPr/>
        </p:nvSpPr>
        <p:spPr bwMode="auto">
          <a:xfrm>
            <a:off x="2642072" y="1610767"/>
            <a:ext cx="400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Item 2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613496" y="4023097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CaixaDeTexto 6"/>
          <p:cNvSpPr txBox="1">
            <a:spLocks noChangeArrowheads="1"/>
          </p:cNvSpPr>
          <p:nvPr/>
        </p:nvSpPr>
        <p:spPr bwMode="auto">
          <a:xfrm>
            <a:off x="2627784" y="4077072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613496" y="4887193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4" name="CaixaDeTexto 6"/>
          <p:cNvSpPr txBox="1">
            <a:spLocks noChangeArrowheads="1"/>
          </p:cNvSpPr>
          <p:nvPr/>
        </p:nvSpPr>
        <p:spPr bwMode="auto">
          <a:xfrm>
            <a:off x="2627784" y="4941168"/>
            <a:ext cx="400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Item N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4860032" y="1340768"/>
            <a:ext cx="4000500" cy="642938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857750" y="2286000"/>
            <a:ext cx="4000500" cy="642938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857750" y="3214688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57750" y="4143375"/>
            <a:ext cx="4000500" cy="642938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CaixaDeTexto 6"/>
          <p:cNvSpPr txBox="1">
            <a:spLocks noChangeArrowheads="1"/>
          </p:cNvSpPr>
          <p:nvPr/>
        </p:nvSpPr>
        <p:spPr bwMode="auto">
          <a:xfrm>
            <a:off x="4860032" y="1412776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Subitem 1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1" name="CaixaDeTexto 6"/>
          <p:cNvSpPr txBox="1">
            <a:spLocks noChangeArrowheads="1"/>
          </p:cNvSpPr>
          <p:nvPr/>
        </p:nvSpPr>
        <p:spPr bwMode="auto">
          <a:xfrm>
            <a:off x="4857750" y="2339975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Subitem 2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2" name="CaixaDeTexto 6"/>
          <p:cNvSpPr txBox="1">
            <a:spLocks noChangeArrowheads="1"/>
          </p:cNvSpPr>
          <p:nvPr/>
        </p:nvSpPr>
        <p:spPr bwMode="auto">
          <a:xfrm>
            <a:off x="4857750" y="3262313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...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3" name="CaixaDeTexto 6"/>
          <p:cNvSpPr txBox="1">
            <a:spLocks noChangeArrowheads="1"/>
          </p:cNvSpPr>
          <p:nvPr/>
        </p:nvSpPr>
        <p:spPr bwMode="auto">
          <a:xfrm>
            <a:off x="4857750" y="4191000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Subitem N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9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4857752" y="1357298"/>
            <a:ext cx="4000500" cy="642937"/>
          </a:xfrm>
          <a:prstGeom prst="rect">
            <a:avLst/>
          </a:prstGeom>
          <a:solidFill>
            <a:srgbClr val="278941">
              <a:alpha val="49804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pt-BR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857750" y="2286000"/>
            <a:ext cx="4000500" cy="642938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857750" y="3214688"/>
            <a:ext cx="4000500" cy="642937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57750" y="4143375"/>
            <a:ext cx="4000500" cy="642938"/>
          </a:xfrm>
          <a:prstGeom prst="rect">
            <a:avLst/>
          </a:prstGeom>
          <a:solidFill>
            <a:srgbClr val="366994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CaixaDeTexto 6"/>
          <p:cNvSpPr txBox="1">
            <a:spLocks noChangeArrowheads="1"/>
          </p:cNvSpPr>
          <p:nvPr/>
        </p:nvSpPr>
        <p:spPr bwMode="auto">
          <a:xfrm>
            <a:off x="4860032" y="1412776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Subitem 1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1" name="CaixaDeTexto 6"/>
          <p:cNvSpPr txBox="1">
            <a:spLocks noChangeArrowheads="1"/>
          </p:cNvSpPr>
          <p:nvPr/>
        </p:nvSpPr>
        <p:spPr bwMode="auto">
          <a:xfrm>
            <a:off x="4857750" y="2339975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Subitem 2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2" name="CaixaDeTexto 6"/>
          <p:cNvSpPr txBox="1">
            <a:spLocks noChangeArrowheads="1"/>
          </p:cNvSpPr>
          <p:nvPr/>
        </p:nvSpPr>
        <p:spPr bwMode="auto">
          <a:xfrm>
            <a:off x="4857750" y="3262313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...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3" name="CaixaDeTexto 6"/>
          <p:cNvSpPr txBox="1">
            <a:spLocks noChangeArrowheads="1"/>
          </p:cNvSpPr>
          <p:nvPr/>
        </p:nvSpPr>
        <p:spPr bwMode="auto">
          <a:xfrm>
            <a:off x="4857750" y="4191000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2800" b="1" dirty="0" smtClean="0">
                <a:solidFill>
                  <a:prstClr val="white"/>
                </a:solidFill>
                <a:latin typeface="Calibri" pitchFamily="34" charset="0"/>
              </a:rPr>
              <a:t>Subitem N</a:t>
            </a:r>
            <a:endParaRPr lang="pt-BR" sz="28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9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596" y="3518678"/>
            <a:ext cx="4143404" cy="2214578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pt-BR" b="1" dirty="0">
              <a:solidFill>
                <a:srgbClr val="002060"/>
              </a:solidFill>
            </a:endParaRPr>
          </a:p>
          <a:p>
            <a:pPr algn="r"/>
            <a:endParaRPr lang="pt-BR" b="1" dirty="0">
              <a:solidFill>
                <a:srgbClr val="002060"/>
              </a:solidFill>
            </a:endParaRPr>
          </a:p>
          <a:p>
            <a:pPr algn="r"/>
            <a:r>
              <a:rPr lang="pt-BR" b="1" dirty="0" smtClean="0">
                <a:solidFill>
                  <a:srgbClr val="002060"/>
                </a:solidFill>
              </a:rPr>
              <a:t>Autor 2</a:t>
            </a:r>
            <a:endParaRPr lang="pt-BR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r>
              <a:rPr lang="pt-BR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pt-BR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argo</a:t>
            </a:r>
          </a:p>
          <a:p>
            <a:pPr algn="r"/>
            <a:r>
              <a:rPr lang="pt-BR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email.projec@gmail.com</a:t>
            </a:r>
          </a:p>
          <a:p>
            <a:pPr algn="r"/>
            <a:r>
              <a:rPr lang="pt-BR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Celular: (</a:t>
            </a:r>
            <a:r>
              <a:rPr lang="pt-BR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</a:t>
            </a:r>
            <a:r>
              <a:rPr lang="pt-BR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 </a:t>
            </a:r>
            <a:r>
              <a:rPr lang="pt-BR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xxxx-xxxx</a:t>
            </a:r>
            <a:endParaRPr lang="pt-BR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5" descr="C:\Users\MARCELA\Documents\Documents\Projec\Logo vetoriza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482" y="3580426"/>
            <a:ext cx="796158" cy="928694"/>
          </a:xfrm>
          <a:prstGeom prst="roundRect">
            <a:avLst>
              <a:gd name="adj" fmla="val 9954"/>
            </a:avLst>
          </a:prstGeom>
          <a:ln>
            <a:noFill/>
          </a:ln>
          <a:effectLst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36722" y="494342"/>
            <a:ext cx="4143404" cy="2214578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pt-BR" b="1" dirty="0">
              <a:solidFill>
                <a:srgbClr val="002060"/>
              </a:solidFill>
            </a:endParaRPr>
          </a:p>
          <a:p>
            <a:pPr algn="r"/>
            <a:endParaRPr lang="pt-BR" b="1" dirty="0">
              <a:solidFill>
                <a:srgbClr val="002060"/>
              </a:solidFill>
            </a:endParaRPr>
          </a:p>
          <a:p>
            <a:pPr algn="r"/>
            <a:r>
              <a:rPr lang="pt-BR" b="1" dirty="0" smtClean="0">
                <a:solidFill>
                  <a:srgbClr val="002060"/>
                </a:solidFill>
              </a:rPr>
              <a:t>Autor 1</a:t>
            </a:r>
            <a:endParaRPr lang="pt-BR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r>
              <a:rPr lang="pt-BR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pt-BR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argo</a:t>
            </a:r>
          </a:p>
          <a:p>
            <a:pPr algn="r"/>
            <a:r>
              <a:rPr lang="pt-BR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email.projec@gmail.com</a:t>
            </a:r>
          </a:p>
          <a:p>
            <a:pPr algn="r"/>
            <a:r>
              <a:rPr lang="pt-BR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Celular: (</a:t>
            </a:r>
            <a:r>
              <a:rPr lang="pt-BR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</a:t>
            </a:r>
            <a:r>
              <a:rPr lang="pt-BR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 </a:t>
            </a:r>
            <a:r>
              <a:rPr lang="pt-BR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xxxx-xxxx</a:t>
            </a:r>
            <a:endParaRPr lang="pt-BR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5" descr="C:\Users\MARCELA\Documents\Documents\Projec\Logo vetoriza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796158" cy="928694"/>
          </a:xfrm>
          <a:prstGeom prst="roundRect">
            <a:avLst>
              <a:gd name="adj" fmla="val 9954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748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Proje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56</Words>
  <Application>Microsoft Office PowerPoint</Application>
  <PresentationFormat>Apresentação na tela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Projec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</dc:title>
  <dc:creator>MARCELA</dc:creator>
  <cp:lastModifiedBy>Tais</cp:lastModifiedBy>
  <cp:revision>265</cp:revision>
  <dcterms:created xsi:type="dcterms:W3CDTF">2011-02-27T13:47:31Z</dcterms:created>
  <dcterms:modified xsi:type="dcterms:W3CDTF">2013-02-16T19:27:08Z</dcterms:modified>
</cp:coreProperties>
</file>