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IN JINGKUN#" userId="381cc03c-8e63-4984-8a9b-9e32e06ccad3" providerId="ADAL" clId="{6F0E0961-1297-47D3-96AA-5D9AF3E52D37}"/>
    <pc:docChg chg="addSld">
      <pc:chgData name="#LIN JINGKUN#" userId="381cc03c-8e63-4984-8a9b-9e32e06ccad3" providerId="ADAL" clId="{6F0E0961-1297-47D3-96AA-5D9AF3E52D37}" dt="2021-09-05T14:16:20.075" v="0" actId="680"/>
      <pc:docMkLst>
        <pc:docMk/>
      </pc:docMkLst>
      <pc:sldChg chg="new">
        <pc:chgData name="#LIN JINGKUN#" userId="381cc03c-8e63-4984-8a9b-9e32e06ccad3" providerId="ADAL" clId="{6F0E0961-1297-47D3-96AA-5D9AF3E52D37}" dt="2021-09-05T14:16:20.075" v="0" actId="680"/>
        <pc:sldMkLst>
          <pc:docMk/>
          <pc:sldMk cId="403013543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24253-1F1C-4931-85B5-A3CAF0998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30247-1369-4096-B92E-A3ECFDB3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FDB11-C562-4B93-AAC7-4A27B54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D3D13-6A19-442B-A3B0-83762C16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210C-F48E-4E67-976A-AF155D7B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D5C57-1926-4DAF-805F-B09B28AA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F9D70-B726-4893-8084-A28D6C57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46413-F9E8-4203-A4D8-92E321CA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01365-F4E3-4124-8ED5-3D43B6CA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46002-2989-4E3A-9749-F71EC777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E4570-7CAD-4F1C-BE5D-DB55CC1D6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AB011-6B22-49EA-BF7B-641BB8B0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6CD66-CE2D-474D-B53A-DA2CA952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52C0D-264A-4CC7-B6A2-27496B96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6A937-37A8-4236-A4EC-FD097EF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8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E791F-4D73-4E1B-8D68-95C6BCAE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54666-41C8-4719-84EC-CAC82662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851E2-46A2-4F0E-AC86-A15D4058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C33C0-FFFF-4181-955A-A00389A0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73829-C083-4B44-AE06-F104B825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B4154-133E-44B7-A66A-A8034587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71D52-7BA4-4767-A000-4AFA4BC9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BFF06-9B3E-4D74-AC04-2B63454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583B6-2823-4FCA-9B1C-A3E9B521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ECDF-3516-4B3B-B6BC-8277F9CE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E54D8-E94F-4FA3-86CC-3AF78890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71AA-1BD2-4ACE-B7FE-9E120A8B3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D17F6-ADD4-4C69-9518-34ED5E66D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78A43-C7A6-4FDC-9B95-C166CF2B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D7799-F84F-40AC-9E3D-D4AC2A23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D029B-4F43-458B-9EC9-09EBF385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0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2A1F-D8F6-436E-8ABA-FB765EFB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E0C9D-7504-4F78-86C0-EBD3669B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F948F-DD90-4F76-8B88-3E12E2F42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CC5185-C4C0-4AC9-A38D-1E342F075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2319B5-45D8-4BB1-90C6-6444F336F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28B28-9035-4782-8E51-17CDAE7B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06A05-C072-4E54-9D27-D1BEA24A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5EF5EC-CE06-4A7D-8D08-00F76964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C9355-09F5-4AC3-BD32-C5A73FDD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2BDBF3-C311-4BAB-822E-F75105CC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B8A28-8A4A-431C-AA77-B4A6EBCF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61370-5366-44DB-AC46-9FE0F8AD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4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DEA178-9581-43CD-8DBC-E5205259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B0845D-FC21-4C6B-9818-5B478DDB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06260-E251-412A-A123-7122FBA4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3E436-38A6-4A3C-AB57-DB08B4FD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2C105-2407-4E12-953D-966C1EDE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5D61C-19A5-4657-BFF0-2E1B812E4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BAE91-44A2-4F94-8AA7-88AC899A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D8817-58B8-4470-8B87-600D8D38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991E8-463B-448D-BA24-E51E9350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7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8A252-B044-40EC-A355-CCC9D46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5C8C65-7E5F-48DA-822E-F9384C86E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7166A4-22D9-4632-B033-4041BFC2A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18657-27A2-49CF-AAF2-8E67F061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A3EB7-8426-42DB-A347-A0B2B48B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BE630-3925-4B03-BE92-EC27A807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2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9E364A-9812-4866-AD92-80FE0988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B8183-A4D8-4F91-80EE-D6C1F54A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BA7E3-8005-40B5-8DC4-3311ACD31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0DCF-E9E1-453D-B8F8-9E4ABE047A2E}" type="datetimeFigureOut">
              <a:rPr lang="zh-CN" altLang="en-US" smtClean="0"/>
              <a:t>2021.09.05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839-E1BB-4B6E-A233-4738BC803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A67B9-4E33-408A-9CCC-0680EDF2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82EA-BAA3-497D-8052-F27744353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3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7E3D3-5227-453D-B1AD-3671801B9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72A11A-128C-4E61-9EE5-0627533D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3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#LIN JINGKUN#</dc:creator>
  <cp:lastModifiedBy>#LIN JINGKUN#</cp:lastModifiedBy>
  <cp:revision>1</cp:revision>
  <dcterms:created xsi:type="dcterms:W3CDTF">2021-09-05T14:16:16Z</dcterms:created>
  <dcterms:modified xsi:type="dcterms:W3CDTF">2021-09-05T14:16:42Z</dcterms:modified>
</cp:coreProperties>
</file>