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94" r:id="rId2"/>
    <p:sldId id="288" r:id="rId3"/>
    <p:sldId id="310" r:id="rId4"/>
    <p:sldId id="317" r:id="rId5"/>
    <p:sldId id="289" r:id="rId6"/>
    <p:sldId id="295" r:id="rId7"/>
    <p:sldId id="322" r:id="rId8"/>
    <p:sldId id="323" r:id="rId9"/>
    <p:sldId id="321" r:id="rId10"/>
    <p:sldId id="296" r:id="rId11"/>
    <p:sldId id="302" r:id="rId12"/>
    <p:sldId id="306" r:id="rId13"/>
    <p:sldId id="303" r:id="rId14"/>
    <p:sldId id="307" r:id="rId15"/>
    <p:sldId id="308" r:id="rId16"/>
    <p:sldId id="316" r:id="rId17"/>
    <p:sldId id="304" r:id="rId18"/>
    <p:sldId id="320" r:id="rId19"/>
    <p:sldId id="318" r:id="rId20"/>
    <p:sldId id="319" r:id="rId21"/>
    <p:sldId id="312" r:id="rId22"/>
    <p:sldId id="324" r:id="rId23"/>
    <p:sldId id="313" r:id="rId24"/>
    <p:sldId id="314" r:id="rId25"/>
    <p:sldId id="315" r:id="rId26"/>
    <p:sldId id="326" r:id="rId27"/>
    <p:sldId id="327" r:id="rId28"/>
    <p:sldId id="328" r:id="rId29"/>
    <p:sldId id="329" r:id="rId30"/>
    <p:sldId id="300" r:id="rId31"/>
    <p:sldId id="297" r:id="rId3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17" userDrawn="1">
          <p15:clr>
            <a:srgbClr val="A4A3A4"/>
          </p15:clr>
        </p15:guide>
        <p15:guide id="3" pos="5440" userDrawn="1">
          <p15:clr>
            <a:srgbClr val="A4A3A4"/>
          </p15:clr>
        </p15:guide>
        <p15:guide id="4" orient="horz" pos="32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9E23"/>
    <a:srgbClr val="84B586"/>
    <a:srgbClr val="72C275"/>
    <a:srgbClr val="56BF5A"/>
    <a:srgbClr val="80A881"/>
    <a:srgbClr val="5CAB5F"/>
    <a:srgbClr val="394A57"/>
    <a:srgbClr val="28333C"/>
    <a:srgbClr val="969696"/>
    <a:srgbClr val="4ECC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45610-0D1A-A5DE-D68F-B63DB70A5391}" v="40" dt="2021-09-08T09:19:07.099"/>
    <p1510:client id="{0A16962D-0CE3-D5ED-28F5-CF17BACC908A}" v="209" dt="2021-09-08T03:17:07.072"/>
    <p1510:client id="{97E4AACD-A54E-3D89-83A5-527C92B6526D}" v="1270" dt="2021-09-08T05:43:35.301"/>
    <p1510:client id="{A2704FF2-BCEC-F8F1-0764-7E20DFB7F9B5}" v="2161" dt="2021-09-08T08:57:48.033"/>
    <p1510:client id="{ABD62E31-EA14-4A5E-B42C-CB629E07975F}" v="4003" dt="2021-09-08T09:12:09.369"/>
    <p1510:client id="{B8BE069D-ACA5-BF9E-98A4-088DF1D1087C}" v="724" dt="2021-09-07T16:30:31.258"/>
    <p1510:client id="{CB1CC05D-DCF0-7846-B7FA-FD55C7C95E36}" v="2052" dt="2021-09-08T09:10:03.160"/>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62" autoAdjust="0"/>
  </p:normalViewPr>
  <p:slideViewPr>
    <p:cSldViewPr snapToGrid="0">
      <p:cViewPr varScale="1">
        <p:scale>
          <a:sx n="103" d="100"/>
          <a:sy n="103" d="100"/>
        </p:scale>
        <p:origin x="874" y="82"/>
      </p:cViewPr>
      <p:guideLst>
        <p:guide pos="317"/>
        <p:guide pos="5440"/>
        <p:guide orient="horz" pos="32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E YIFAN#" userId="S::yxie014@e.ntu.edu.sg::0c1933c3-e326-42fb-b621-45f1331b7dc2" providerId="AD" clId="Web-{B8BE069D-ACA5-BF9E-98A4-088DF1D1087C}"/>
    <pc:docChg chg="addSld delSld modSld sldOrd">
      <pc:chgData name="#XIE YIFAN#" userId="S::yxie014@e.ntu.edu.sg::0c1933c3-e326-42fb-b621-45f1331b7dc2" providerId="AD" clId="Web-{B8BE069D-ACA5-BF9E-98A4-088DF1D1087C}" dt="2021-09-07T16:30:24.961" v="492" actId="20577"/>
      <pc:docMkLst>
        <pc:docMk/>
      </pc:docMkLst>
      <pc:sldChg chg="modSp">
        <pc:chgData name="#XIE YIFAN#" userId="S::yxie014@e.ntu.edu.sg::0c1933c3-e326-42fb-b621-45f1331b7dc2" providerId="AD" clId="Web-{B8BE069D-ACA5-BF9E-98A4-088DF1D1087C}" dt="2021-09-07T15:01:32.516" v="255" actId="1076"/>
        <pc:sldMkLst>
          <pc:docMk/>
          <pc:sldMk cId="2413798332" sldId="296"/>
        </pc:sldMkLst>
        <pc:spChg chg="mod">
          <ac:chgData name="#XIE YIFAN#" userId="S::yxie014@e.ntu.edu.sg::0c1933c3-e326-42fb-b621-45f1331b7dc2" providerId="AD" clId="Web-{B8BE069D-ACA5-BF9E-98A4-088DF1D1087C}" dt="2021-09-07T13:29:21.823" v="30" actId="20577"/>
          <ac:spMkLst>
            <pc:docMk/>
            <pc:sldMk cId="2413798332" sldId="296"/>
            <ac:spMk id="32" creationId="{00000000-0000-0000-0000-000000000000}"/>
          </ac:spMkLst>
        </pc:spChg>
        <pc:spChg chg="mod">
          <ac:chgData name="#XIE YIFAN#" userId="S::yxie014@e.ntu.edu.sg::0c1933c3-e326-42fb-b621-45f1331b7dc2" providerId="AD" clId="Web-{B8BE069D-ACA5-BF9E-98A4-088DF1D1087C}" dt="2021-09-07T13:29:28.183" v="56" actId="20577"/>
          <ac:spMkLst>
            <pc:docMk/>
            <pc:sldMk cId="2413798332" sldId="296"/>
            <ac:spMk id="34" creationId="{00000000-0000-0000-0000-000000000000}"/>
          </ac:spMkLst>
        </pc:spChg>
        <pc:spChg chg="mod">
          <ac:chgData name="#XIE YIFAN#" userId="S::yxie014@e.ntu.edu.sg::0c1933c3-e326-42fb-b621-45f1331b7dc2" providerId="AD" clId="Web-{B8BE069D-ACA5-BF9E-98A4-088DF1D1087C}" dt="2021-09-07T15:01:32.516" v="255" actId="1076"/>
          <ac:spMkLst>
            <pc:docMk/>
            <pc:sldMk cId="2413798332" sldId="296"/>
            <ac:spMk id="37" creationId="{00000000-0000-0000-0000-000000000000}"/>
          </ac:spMkLst>
        </pc:spChg>
      </pc:sldChg>
      <pc:sldChg chg="add replId">
        <pc:chgData name="#XIE YIFAN#" userId="S::yxie014@e.ntu.edu.sg::0c1933c3-e326-42fb-b621-45f1331b7dc2" providerId="AD" clId="Web-{B8BE069D-ACA5-BF9E-98A4-088DF1D1087C}" dt="2021-09-07T13:29:16.542" v="22"/>
        <pc:sldMkLst>
          <pc:docMk/>
          <pc:sldMk cId="158364185" sldId="300"/>
        </pc:sldMkLst>
      </pc:sldChg>
      <pc:sldChg chg="add del ord replId">
        <pc:chgData name="#XIE YIFAN#" userId="S::yxie014@e.ntu.edu.sg::0c1933c3-e326-42fb-b621-45f1331b7dc2" providerId="AD" clId="Web-{B8BE069D-ACA5-BF9E-98A4-088DF1D1087C}" dt="2021-09-07T13:30:52.609" v="62"/>
        <pc:sldMkLst>
          <pc:docMk/>
          <pc:sldMk cId="3951723572" sldId="301"/>
        </pc:sldMkLst>
      </pc:sldChg>
      <pc:sldChg chg="add del replId">
        <pc:chgData name="#XIE YIFAN#" userId="S::yxie014@e.ntu.edu.sg::0c1933c3-e326-42fb-b621-45f1331b7dc2" providerId="AD" clId="Web-{B8BE069D-ACA5-BF9E-98A4-088DF1D1087C}" dt="2021-09-07T13:30:41.452" v="60"/>
        <pc:sldMkLst>
          <pc:docMk/>
          <pc:sldMk cId="2680635784" sldId="302"/>
        </pc:sldMkLst>
      </pc:sldChg>
      <pc:sldChg chg="addSp delSp modSp add replId">
        <pc:chgData name="#XIE YIFAN#" userId="S::yxie014@e.ntu.edu.sg::0c1933c3-e326-42fb-b621-45f1331b7dc2" providerId="AD" clId="Web-{B8BE069D-ACA5-BF9E-98A4-088DF1D1087C}" dt="2021-09-07T16:26:33.801" v="423" actId="20577"/>
        <pc:sldMkLst>
          <pc:docMk/>
          <pc:sldMk cId="4009919736" sldId="302"/>
        </pc:sldMkLst>
        <pc:spChg chg="add del">
          <ac:chgData name="#XIE YIFAN#" userId="S::yxie014@e.ntu.edu.sg::0c1933c3-e326-42fb-b621-45f1331b7dc2" providerId="AD" clId="Web-{B8BE069D-ACA5-BF9E-98A4-088DF1D1087C}" dt="2021-09-07T13:44:45.102" v="81"/>
          <ac:spMkLst>
            <pc:docMk/>
            <pc:sldMk cId="4009919736" sldId="302"/>
            <ac:spMk id="2" creationId="{82971A5D-F135-48D0-B339-BE72DBF5DCAA}"/>
          </ac:spMkLst>
        </pc:spChg>
        <pc:spChg chg="mod">
          <ac:chgData name="#XIE YIFAN#" userId="S::yxie014@e.ntu.edu.sg::0c1933c3-e326-42fb-b621-45f1331b7dc2" providerId="AD" clId="Web-{B8BE069D-ACA5-BF9E-98A4-088DF1D1087C}" dt="2021-09-07T16:06:11.061" v="399" actId="20577"/>
          <ac:spMkLst>
            <pc:docMk/>
            <pc:sldMk cId="4009919736" sldId="302"/>
            <ac:spMk id="3" creationId="{00000000-0000-0000-0000-000000000000}"/>
          </ac:spMkLst>
        </pc:spChg>
        <pc:spChg chg="add mod">
          <ac:chgData name="#XIE YIFAN#" userId="S::yxie014@e.ntu.edu.sg::0c1933c3-e326-42fb-b621-45f1331b7dc2" providerId="AD" clId="Web-{B8BE069D-ACA5-BF9E-98A4-088DF1D1087C}" dt="2021-09-07T16:26:33.801" v="423" actId="20577"/>
          <ac:spMkLst>
            <pc:docMk/>
            <pc:sldMk cId="4009919736" sldId="302"/>
            <ac:spMk id="4" creationId="{35124FBD-5A34-4B3A-988B-C0FFD68F47E6}"/>
          </ac:spMkLst>
        </pc:spChg>
        <pc:spChg chg="mod">
          <ac:chgData name="#XIE YIFAN#" userId="S::yxie014@e.ntu.edu.sg::0c1933c3-e326-42fb-b621-45f1331b7dc2" providerId="AD" clId="Web-{B8BE069D-ACA5-BF9E-98A4-088DF1D1087C}" dt="2021-09-07T13:31:04.609" v="79" actId="20577"/>
          <ac:spMkLst>
            <pc:docMk/>
            <pc:sldMk cId="4009919736" sldId="302"/>
            <ac:spMk id="33" creationId="{00000000-0000-0000-0000-000000000000}"/>
          </ac:spMkLst>
        </pc:spChg>
      </pc:sldChg>
      <pc:sldChg chg="modSp add replId">
        <pc:chgData name="#XIE YIFAN#" userId="S::yxie014@e.ntu.edu.sg::0c1933c3-e326-42fb-b621-45f1331b7dc2" providerId="AD" clId="Web-{B8BE069D-ACA5-BF9E-98A4-088DF1D1087C}" dt="2021-09-07T16:29:53.367" v="482" actId="20577"/>
        <pc:sldMkLst>
          <pc:docMk/>
          <pc:sldMk cId="730721187" sldId="303"/>
        </pc:sldMkLst>
        <pc:spChg chg="mod">
          <ac:chgData name="#XIE YIFAN#" userId="S::yxie014@e.ntu.edu.sg::0c1933c3-e326-42fb-b621-45f1331b7dc2" providerId="AD" clId="Web-{B8BE069D-ACA5-BF9E-98A4-088DF1D1087C}" dt="2021-09-07T15:02:46.221" v="301" actId="20577"/>
          <ac:spMkLst>
            <pc:docMk/>
            <pc:sldMk cId="730721187" sldId="303"/>
            <ac:spMk id="3" creationId="{00000000-0000-0000-0000-000000000000}"/>
          </ac:spMkLst>
        </pc:spChg>
        <pc:spChg chg="mod">
          <ac:chgData name="#XIE YIFAN#" userId="S::yxie014@e.ntu.edu.sg::0c1933c3-e326-42fb-b621-45f1331b7dc2" providerId="AD" clId="Web-{B8BE069D-ACA5-BF9E-98A4-088DF1D1087C}" dt="2021-09-07T16:29:53.367" v="482" actId="20577"/>
          <ac:spMkLst>
            <pc:docMk/>
            <pc:sldMk cId="730721187" sldId="303"/>
            <ac:spMk id="4" creationId="{35124FBD-5A34-4B3A-988B-C0FFD68F47E6}"/>
          </ac:spMkLst>
        </pc:spChg>
      </pc:sldChg>
      <pc:sldChg chg="modSp add ord replId">
        <pc:chgData name="#XIE YIFAN#" userId="S::yxie014@e.ntu.edu.sg::0c1933c3-e326-42fb-b621-45f1331b7dc2" providerId="AD" clId="Web-{B8BE069D-ACA5-BF9E-98A4-088DF1D1087C}" dt="2021-09-07T14:05:18.506" v="241" actId="20577"/>
        <pc:sldMkLst>
          <pc:docMk/>
          <pc:sldMk cId="1011130462" sldId="304"/>
        </pc:sldMkLst>
        <pc:spChg chg="mod">
          <ac:chgData name="#XIE YIFAN#" userId="S::yxie014@e.ntu.edu.sg::0c1933c3-e326-42fb-b621-45f1331b7dc2" providerId="AD" clId="Web-{B8BE069D-ACA5-BF9E-98A4-088DF1D1087C}" dt="2021-09-07T14:05:01.427" v="207" actId="20577"/>
          <ac:spMkLst>
            <pc:docMk/>
            <pc:sldMk cId="1011130462" sldId="304"/>
            <ac:spMk id="32" creationId="{00000000-0000-0000-0000-000000000000}"/>
          </ac:spMkLst>
        </pc:spChg>
        <pc:spChg chg="mod">
          <ac:chgData name="#XIE YIFAN#" userId="S::yxie014@e.ntu.edu.sg::0c1933c3-e326-42fb-b621-45f1331b7dc2" providerId="AD" clId="Web-{B8BE069D-ACA5-BF9E-98A4-088DF1D1087C}" dt="2021-09-07T14:05:18.506" v="241" actId="20577"/>
          <ac:spMkLst>
            <pc:docMk/>
            <pc:sldMk cId="1011130462" sldId="304"/>
            <ac:spMk id="34" creationId="{00000000-0000-0000-0000-000000000000}"/>
          </ac:spMkLst>
        </pc:spChg>
      </pc:sldChg>
      <pc:sldChg chg="modSp add replId">
        <pc:chgData name="#XIE YIFAN#" userId="S::yxie014@e.ntu.edu.sg::0c1933c3-e326-42fb-b621-45f1331b7dc2" providerId="AD" clId="Web-{B8BE069D-ACA5-BF9E-98A4-088DF1D1087C}" dt="2021-09-07T14:05:39.632" v="252" actId="20577"/>
        <pc:sldMkLst>
          <pc:docMk/>
          <pc:sldMk cId="2102662952" sldId="305"/>
        </pc:sldMkLst>
        <pc:spChg chg="mod">
          <ac:chgData name="#XIE YIFAN#" userId="S::yxie014@e.ntu.edu.sg::0c1933c3-e326-42fb-b621-45f1331b7dc2" providerId="AD" clId="Web-{B8BE069D-ACA5-BF9E-98A4-088DF1D1087C}" dt="2021-09-07T14:05:36.460" v="250" actId="20577"/>
          <ac:spMkLst>
            <pc:docMk/>
            <pc:sldMk cId="2102662952" sldId="305"/>
            <ac:spMk id="32" creationId="{00000000-0000-0000-0000-000000000000}"/>
          </ac:spMkLst>
        </pc:spChg>
        <pc:spChg chg="mod">
          <ac:chgData name="#XIE YIFAN#" userId="S::yxie014@e.ntu.edu.sg::0c1933c3-e326-42fb-b621-45f1331b7dc2" providerId="AD" clId="Web-{B8BE069D-ACA5-BF9E-98A4-088DF1D1087C}" dt="2021-09-07T14:05:39.632" v="252" actId="20577"/>
          <ac:spMkLst>
            <pc:docMk/>
            <pc:sldMk cId="2102662952" sldId="305"/>
            <ac:spMk id="34" creationId="{00000000-0000-0000-0000-000000000000}"/>
          </ac:spMkLst>
        </pc:spChg>
      </pc:sldChg>
      <pc:sldChg chg="modSp add replId">
        <pc:chgData name="#XIE YIFAN#" userId="S::yxie014@e.ntu.edu.sg::0c1933c3-e326-42fb-b621-45f1331b7dc2" providerId="AD" clId="Web-{B8BE069D-ACA5-BF9E-98A4-088DF1D1087C}" dt="2021-09-07T16:30:24.961" v="492" actId="20577"/>
        <pc:sldMkLst>
          <pc:docMk/>
          <pc:sldMk cId="188631411" sldId="306"/>
        </pc:sldMkLst>
        <pc:spChg chg="mod">
          <ac:chgData name="#XIE YIFAN#" userId="S::yxie014@e.ntu.edu.sg::0c1933c3-e326-42fb-b621-45f1331b7dc2" providerId="AD" clId="Web-{B8BE069D-ACA5-BF9E-98A4-088DF1D1087C}" dt="2021-09-07T15:02:59.721" v="312" actId="20577"/>
          <ac:spMkLst>
            <pc:docMk/>
            <pc:sldMk cId="188631411" sldId="306"/>
            <ac:spMk id="3" creationId="{00000000-0000-0000-0000-000000000000}"/>
          </ac:spMkLst>
        </pc:spChg>
        <pc:spChg chg="mod">
          <ac:chgData name="#XIE YIFAN#" userId="S::yxie014@e.ntu.edu.sg::0c1933c3-e326-42fb-b621-45f1331b7dc2" providerId="AD" clId="Web-{B8BE069D-ACA5-BF9E-98A4-088DF1D1087C}" dt="2021-09-07T16:30:24.961" v="492" actId="20577"/>
          <ac:spMkLst>
            <pc:docMk/>
            <pc:sldMk cId="188631411" sldId="306"/>
            <ac:spMk id="4" creationId="{35124FBD-5A34-4B3A-988B-C0FFD68F47E6}"/>
          </ac:spMkLst>
        </pc:spChg>
      </pc:sldChg>
      <pc:sldChg chg="modSp add replId">
        <pc:chgData name="#XIE YIFAN#" userId="S::yxie014@e.ntu.edu.sg::0c1933c3-e326-42fb-b621-45f1331b7dc2" providerId="AD" clId="Web-{B8BE069D-ACA5-BF9E-98A4-088DF1D1087C}" dt="2021-09-07T16:28:27.303" v="459" actId="20577"/>
        <pc:sldMkLst>
          <pc:docMk/>
          <pc:sldMk cId="4070795556" sldId="307"/>
        </pc:sldMkLst>
        <pc:spChg chg="mod">
          <ac:chgData name="#XIE YIFAN#" userId="S::yxie014@e.ntu.edu.sg::0c1933c3-e326-42fb-b621-45f1331b7dc2" providerId="AD" clId="Web-{B8BE069D-ACA5-BF9E-98A4-088DF1D1087C}" dt="2021-09-07T16:28:27.303" v="459" actId="20577"/>
          <ac:spMkLst>
            <pc:docMk/>
            <pc:sldMk cId="4070795556" sldId="307"/>
            <ac:spMk id="3" creationId="{00000000-0000-0000-0000-000000000000}"/>
          </ac:spMkLst>
        </pc:spChg>
        <pc:spChg chg="mod">
          <ac:chgData name="#XIE YIFAN#" userId="S::yxie014@e.ntu.edu.sg::0c1933c3-e326-42fb-b621-45f1331b7dc2" providerId="AD" clId="Web-{B8BE069D-ACA5-BF9E-98A4-088DF1D1087C}" dt="2021-09-07T15:29:47.215" v="393" actId="20577"/>
          <ac:spMkLst>
            <pc:docMk/>
            <pc:sldMk cId="4070795556" sldId="307"/>
            <ac:spMk id="4" creationId="{35124FBD-5A34-4B3A-988B-C0FFD68F47E6}"/>
          </ac:spMkLst>
        </pc:spChg>
      </pc:sldChg>
    </pc:docChg>
  </pc:docChgLst>
  <pc:docChgLst>
    <pc:chgData name="#XIE YIFAN#" userId="S::yxie014@e.ntu.edu.sg::0c1933c3-e326-42fb-b621-45f1331b7dc2" providerId="AD" clId="Web-{97E4AACD-A54E-3D89-83A5-527C92B6526D}"/>
    <pc:docChg chg="addSld delSld modSld">
      <pc:chgData name="#XIE YIFAN#" userId="S::yxie014@e.ntu.edu.sg::0c1933c3-e326-42fb-b621-45f1331b7dc2" providerId="AD" clId="Web-{97E4AACD-A54E-3D89-83A5-527C92B6526D}" dt="2021-09-08T05:43:09.379" v="716" actId="20577"/>
      <pc:docMkLst>
        <pc:docMk/>
      </pc:docMkLst>
      <pc:sldChg chg="modSp">
        <pc:chgData name="#XIE YIFAN#" userId="S::yxie014@e.ntu.edu.sg::0c1933c3-e326-42fb-b621-45f1331b7dc2" providerId="AD" clId="Web-{97E4AACD-A54E-3D89-83A5-527C92B6526D}" dt="2021-09-08T05:01:22.094" v="398" actId="20577"/>
        <pc:sldMkLst>
          <pc:docMk/>
          <pc:sldMk cId="2413798332" sldId="296"/>
        </pc:sldMkLst>
        <pc:spChg chg="mod">
          <ac:chgData name="#XIE YIFAN#" userId="S::yxie014@e.ntu.edu.sg::0c1933c3-e326-42fb-b621-45f1331b7dc2" providerId="AD" clId="Web-{97E4AACD-A54E-3D89-83A5-527C92B6526D}" dt="2021-09-08T05:01:22.094" v="398" actId="20577"/>
          <ac:spMkLst>
            <pc:docMk/>
            <pc:sldMk cId="2413798332" sldId="296"/>
            <ac:spMk id="34" creationId="{00000000-0000-0000-0000-000000000000}"/>
          </ac:spMkLst>
        </pc:spChg>
      </pc:sldChg>
      <pc:sldChg chg="modSp">
        <pc:chgData name="#XIE YIFAN#" userId="S::yxie014@e.ntu.edu.sg::0c1933c3-e326-42fb-b621-45f1331b7dc2" providerId="AD" clId="Web-{97E4AACD-A54E-3D89-83A5-527C92B6526D}" dt="2021-09-08T05:01:47.048" v="400" actId="20577"/>
        <pc:sldMkLst>
          <pc:docMk/>
          <pc:sldMk cId="4009919736" sldId="302"/>
        </pc:sldMkLst>
        <pc:spChg chg="mod">
          <ac:chgData name="#XIE YIFAN#" userId="S::yxie014@e.ntu.edu.sg::0c1933c3-e326-42fb-b621-45f1331b7dc2" providerId="AD" clId="Web-{97E4AACD-A54E-3D89-83A5-527C92B6526D}" dt="2021-09-08T05:01:47.048" v="400" actId="20577"/>
          <ac:spMkLst>
            <pc:docMk/>
            <pc:sldMk cId="4009919736" sldId="302"/>
            <ac:spMk id="3" creationId="{00000000-0000-0000-0000-000000000000}"/>
          </ac:spMkLst>
        </pc:spChg>
      </pc:sldChg>
      <pc:sldChg chg="modSp">
        <pc:chgData name="#XIE YIFAN#" userId="S::yxie014@e.ntu.edu.sg::0c1933c3-e326-42fb-b621-45f1331b7dc2" providerId="AD" clId="Web-{97E4AACD-A54E-3D89-83A5-527C92B6526D}" dt="2021-09-08T05:01:55.345" v="404" actId="20577"/>
        <pc:sldMkLst>
          <pc:docMk/>
          <pc:sldMk cId="730721187" sldId="303"/>
        </pc:sldMkLst>
        <pc:spChg chg="mod">
          <ac:chgData name="#XIE YIFAN#" userId="S::yxie014@e.ntu.edu.sg::0c1933c3-e326-42fb-b621-45f1331b7dc2" providerId="AD" clId="Web-{97E4AACD-A54E-3D89-83A5-527C92B6526D}" dt="2021-09-08T05:01:55.345" v="404" actId="20577"/>
          <ac:spMkLst>
            <pc:docMk/>
            <pc:sldMk cId="730721187" sldId="303"/>
            <ac:spMk id="3" creationId="{00000000-0000-0000-0000-000000000000}"/>
          </ac:spMkLst>
        </pc:spChg>
      </pc:sldChg>
      <pc:sldChg chg="modSp">
        <pc:chgData name="#XIE YIFAN#" userId="S::yxie014@e.ntu.edu.sg::0c1933c3-e326-42fb-b621-45f1331b7dc2" providerId="AD" clId="Web-{97E4AACD-A54E-3D89-83A5-527C92B6526D}" dt="2021-09-08T05:01:50.595" v="402" actId="20577"/>
        <pc:sldMkLst>
          <pc:docMk/>
          <pc:sldMk cId="188631411" sldId="306"/>
        </pc:sldMkLst>
        <pc:spChg chg="mod">
          <ac:chgData name="#XIE YIFAN#" userId="S::yxie014@e.ntu.edu.sg::0c1933c3-e326-42fb-b621-45f1331b7dc2" providerId="AD" clId="Web-{97E4AACD-A54E-3D89-83A5-527C92B6526D}" dt="2021-09-08T05:01:50.595" v="402" actId="20577"/>
          <ac:spMkLst>
            <pc:docMk/>
            <pc:sldMk cId="188631411" sldId="306"/>
            <ac:spMk id="3" creationId="{00000000-0000-0000-0000-000000000000}"/>
          </ac:spMkLst>
        </pc:spChg>
      </pc:sldChg>
      <pc:sldChg chg="modSp">
        <pc:chgData name="#XIE YIFAN#" userId="S::yxie014@e.ntu.edu.sg::0c1933c3-e326-42fb-b621-45f1331b7dc2" providerId="AD" clId="Web-{97E4AACD-A54E-3D89-83A5-527C92B6526D}" dt="2021-09-08T05:02:00.080" v="406" actId="20577"/>
        <pc:sldMkLst>
          <pc:docMk/>
          <pc:sldMk cId="4070795556" sldId="307"/>
        </pc:sldMkLst>
        <pc:spChg chg="mod">
          <ac:chgData name="#XIE YIFAN#" userId="S::yxie014@e.ntu.edu.sg::0c1933c3-e326-42fb-b621-45f1331b7dc2" providerId="AD" clId="Web-{97E4AACD-A54E-3D89-83A5-527C92B6526D}" dt="2021-09-08T05:02:00.080" v="406" actId="20577"/>
          <ac:spMkLst>
            <pc:docMk/>
            <pc:sldMk cId="4070795556" sldId="307"/>
            <ac:spMk id="3" creationId="{00000000-0000-0000-0000-000000000000}"/>
          </ac:spMkLst>
        </pc:spChg>
        <pc:spChg chg="mod">
          <ac:chgData name="#XIE YIFAN#" userId="S::yxie014@e.ntu.edu.sg::0c1933c3-e326-42fb-b621-45f1331b7dc2" providerId="AD" clId="Web-{97E4AACD-A54E-3D89-83A5-527C92B6526D}" dt="2021-09-08T03:25:33.888" v="64" actId="14100"/>
          <ac:spMkLst>
            <pc:docMk/>
            <pc:sldMk cId="4070795556" sldId="307"/>
            <ac:spMk id="4" creationId="{35124FBD-5A34-4B3A-988B-C0FFD68F47E6}"/>
          </ac:spMkLst>
        </pc:spChg>
      </pc:sldChg>
      <pc:sldChg chg="modSp add replId">
        <pc:chgData name="#XIE YIFAN#" userId="S::yxie014@e.ntu.edu.sg::0c1933c3-e326-42fb-b621-45f1331b7dc2" providerId="AD" clId="Web-{97E4AACD-A54E-3D89-83A5-527C92B6526D}" dt="2021-09-08T05:19:42.154" v="479" actId="20577"/>
        <pc:sldMkLst>
          <pc:docMk/>
          <pc:sldMk cId="1135465802" sldId="308"/>
        </pc:sldMkLst>
        <pc:spChg chg="mod">
          <ac:chgData name="#XIE YIFAN#" userId="S::yxie014@e.ntu.edu.sg::0c1933c3-e326-42fb-b621-45f1331b7dc2" providerId="AD" clId="Web-{97E4AACD-A54E-3D89-83A5-527C92B6526D}" dt="2021-09-08T05:02:04.095" v="408" actId="20577"/>
          <ac:spMkLst>
            <pc:docMk/>
            <pc:sldMk cId="1135465802" sldId="308"/>
            <ac:spMk id="3" creationId="{00000000-0000-0000-0000-000000000000}"/>
          </ac:spMkLst>
        </pc:spChg>
        <pc:spChg chg="mod">
          <ac:chgData name="#XIE YIFAN#" userId="S::yxie014@e.ntu.edu.sg::0c1933c3-e326-42fb-b621-45f1331b7dc2" providerId="AD" clId="Web-{97E4AACD-A54E-3D89-83A5-527C92B6526D}" dt="2021-09-08T05:19:42.154" v="479" actId="20577"/>
          <ac:spMkLst>
            <pc:docMk/>
            <pc:sldMk cId="1135465802" sldId="308"/>
            <ac:spMk id="4" creationId="{35124FBD-5A34-4B3A-988B-C0FFD68F47E6}"/>
          </ac:spMkLst>
        </pc:spChg>
      </pc:sldChg>
      <pc:sldChg chg="add del replId">
        <pc:chgData name="#XIE YIFAN#" userId="S::yxie014@e.ntu.edu.sg::0c1933c3-e326-42fb-b621-45f1331b7dc2" providerId="AD" clId="Web-{97E4AACD-A54E-3D89-83A5-527C92B6526D}" dt="2021-09-08T05:05:40.507" v="427"/>
        <pc:sldMkLst>
          <pc:docMk/>
          <pc:sldMk cId="2274842130" sldId="311"/>
        </pc:sldMkLst>
      </pc:sldChg>
      <pc:sldChg chg="addSp delSp modSp add del replId">
        <pc:chgData name="#XIE YIFAN#" userId="S::yxie014@e.ntu.edu.sg::0c1933c3-e326-42fb-b621-45f1331b7dc2" providerId="AD" clId="Web-{97E4AACD-A54E-3D89-83A5-527C92B6526D}" dt="2021-09-08T05:26:18.508" v="494"/>
        <pc:sldMkLst>
          <pc:docMk/>
          <pc:sldMk cId="2710204322" sldId="311"/>
        </pc:sldMkLst>
        <pc:spChg chg="add del mod">
          <ac:chgData name="#XIE YIFAN#" userId="S::yxie014@e.ntu.edu.sg::0c1933c3-e326-42fb-b621-45f1331b7dc2" providerId="AD" clId="Web-{97E4AACD-A54E-3D89-83A5-527C92B6526D}" dt="2021-09-08T05:16:23.743" v="458"/>
          <ac:spMkLst>
            <pc:docMk/>
            <pc:sldMk cId="2710204322" sldId="311"/>
            <ac:spMk id="2" creationId="{93455D0A-719E-4586-837E-28CDF07387F6}"/>
          </ac:spMkLst>
        </pc:spChg>
        <pc:spChg chg="mod">
          <ac:chgData name="#XIE YIFAN#" userId="S::yxie014@e.ntu.edu.sg::0c1933c3-e326-42fb-b621-45f1331b7dc2" providerId="AD" clId="Web-{97E4AACD-A54E-3D89-83A5-527C92B6526D}" dt="2021-09-08T05:07:19.041" v="444" actId="20577"/>
          <ac:spMkLst>
            <pc:docMk/>
            <pc:sldMk cId="2710204322" sldId="311"/>
            <ac:spMk id="3" creationId="{00000000-0000-0000-0000-000000000000}"/>
          </ac:spMkLst>
        </pc:spChg>
        <pc:spChg chg="mod">
          <ac:chgData name="#XIE YIFAN#" userId="S::yxie014@e.ntu.edu.sg::0c1933c3-e326-42fb-b621-45f1331b7dc2" providerId="AD" clId="Web-{97E4AACD-A54E-3D89-83A5-527C92B6526D}" dt="2021-09-08T05:26:12.086" v="493" actId="20577"/>
          <ac:spMkLst>
            <pc:docMk/>
            <pc:sldMk cId="2710204322" sldId="311"/>
            <ac:spMk id="4" creationId="{35124FBD-5A34-4B3A-988B-C0FFD68F47E6}"/>
          </ac:spMkLst>
        </pc:spChg>
      </pc:sldChg>
      <pc:sldChg chg="modSp add replId">
        <pc:chgData name="#XIE YIFAN#" userId="S::yxie014@e.ntu.edu.sg::0c1933c3-e326-42fb-b621-45f1331b7dc2" providerId="AD" clId="Web-{97E4AACD-A54E-3D89-83A5-527C92B6526D}" dt="2021-09-08T05:31:21.048" v="601" actId="20577"/>
        <pc:sldMkLst>
          <pc:docMk/>
          <pc:sldMk cId="1416392431" sldId="312"/>
        </pc:sldMkLst>
        <pc:spChg chg="mod">
          <ac:chgData name="#XIE YIFAN#" userId="S::yxie014@e.ntu.edu.sg::0c1933c3-e326-42fb-b621-45f1331b7dc2" providerId="AD" clId="Web-{97E4AACD-A54E-3D89-83A5-527C92B6526D}" dt="2021-09-08T05:31:21.048" v="601" actId="20577"/>
          <ac:spMkLst>
            <pc:docMk/>
            <pc:sldMk cId="1416392431" sldId="312"/>
            <ac:spMk id="4" creationId="{35124FBD-5A34-4B3A-988B-C0FFD68F47E6}"/>
          </ac:spMkLst>
        </pc:spChg>
      </pc:sldChg>
      <pc:sldChg chg="modSp add del replId">
        <pc:chgData name="#XIE YIFAN#" userId="S::yxie014@e.ntu.edu.sg::0c1933c3-e326-42fb-b621-45f1331b7dc2" providerId="AD" clId="Web-{97E4AACD-A54E-3D89-83A5-527C92B6526D}" dt="2021-09-08T05:07:46.276" v="450"/>
        <pc:sldMkLst>
          <pc:docMk/>
          <pc:sldMk cId="3972763530" sldId="312"/>
        </pc:sldMkLst>
        <pc:spChg chg="mod">
          <ac:chgData name="#XIE YIFAN#" userId="S::yxie014@e.ntu.edu.sg::0c1933c3-e326-42fb-b621-45f1331b7dc2" providerId="AD" clId="Web-{97E4AACD-A54E-3D89-83A5-527C92B6526D}" dt="2021-09-08T05:07:41.198" v="449" actId="20577"/>
          <ac:spMkLst>
            <pc:docMk/>
            <pc:sldMk cId="3972763530" sldId="312"/>
            <ac:spMk id="3" creationId="{00000000-0000-0000-0000-000000000000}"/>
          </ac:spMkLst>
        </pc:spChg>
      </pc:sldChg>
      <pc:sldChg chg="modSp add replId">
        <pc:chgData name="#XIE YIFAN#" userId="S::yxie014@e.ntu.edu.sg::0c1933c3-e326-42fb-b621-45f1331b7dc2" providerId="AD" clId="Web-{97E4AACD-A54E-3D89-83A5-527C92B6526D}" dt="2021-09-08T05:31:43.017" v="604" actId="20577"/>
        <pc:sldMkLst>
          <pc:docMk/>
          <pc:sldMk cId="15658411" sldId="313"/>
        </pc:sldMkLst>
        <pc:spChg chg="mod">
          <ac:chgData name="#XIE YIFAN#" userId="S::yxie014@e.ntu.edu.sg::0c1933c3-e326-42fb-b621-45f1331b7dc2" providerId="AD" clId="Web-{97E4AACD-A54E-3D89-83A5-527C92B6526D}" dt="2021-09-08T05:31:43.017" v="604" actId="20577"/>
          <ac:spMkLst>
            <pc:docMk/>
            <pc:sldMk cId="15658411" sldId="313"/>
            <ac:spMk id="4" creationId="{35124FBD-5A34-4B3A-988B-C0FFD68F47E6}"/>
          </ac:spMkLst>
        </pc:spChg>
      </pc:sldChg>
      <pc:sldChg chg="add replId">
        <pc:chgData name="#XIE YIFAN#" userId="S::yxie014@e.ntu.edu.sg::0c1933c3-e326-42fb-b621-45f1331b7dc2" providerId="AD" clId="Web-{97E4AACD-A54E-3D89-83A5-527C92B6526D}" dt="2021-09-08T05:07:52.104" v="453"/>
        <pc:sldMkLst>
          <pc:docMk/>
          <pc:sldMk cId="2333168412" sldId="314"/>
        </pc:sldMkLst>
      </pc:sldChg>
      <pc:sldChg chg="add replId">
        <pc:chgData name="#XIE YIFAN#" userId="S::yxie014@e.ntu.edu.sg::0c1933c3-e326-42fb-b621-45f1331b7dc2" providerId="AD" clId="Web-{97E4AACD-A54E-3D89-83A5-527C92B6526D}" dt="2021-09-08T05:07:53.933" v="454"/>
        <pc:sldMkLst>
          <pc:docMk/>
          <pc:sldMk cId="2881251368" sldId="315"/>
        </pc:sldMkLst>
      </pc:sldChg>
      <pc:sldChg chg="modSp add replId">
        <pc:chgData name="#XIE YIFAN#" userId="S::yxie014@e.ntu.edu.sg::0c1933c3-e326-42fb-b621-45f1331b7dc2" providerId="AD" clId="Web-{97E4AACD-A54E-3D89-83A5-527C92B6526D}" dt="2021-09-08T05:40:58.453" v="693" actId="20577"/>
        <pc:sldMkLst>
          <pc:docMk/>
          <pc:sldMk cId="2182698574" sldId="318"/>
        </pc:sldMkLst>
        <pc:spChg chg="mod">
          <ac:chgData name="#XIE YIFAN#" userId="S::yxie014@e.ntu.edu.sg::0c1933c3-e326-42fb-b621-45f1331b7dc2" providerId="AD" clId="Web-{97E4AACD-A54E-3D89-83A5-527C92B6526D}" dt="2021-09-08T05:40:58.453" v="693" actId="20577"/>
          <ac:spMkLst>
            <pc:docMk/>
            <pc:sldMk cId="2182698574" sldId="318"/>
            <ac:spMk id="4" creationId="{35124FBD-5A34-4B3A-988B-C0FFD68F47E6}"/>
          </ac:spMkLst>
        </pc:spChg>
      </pc:sldChg>
      <pc:sldChg chg="modSp add replId">
        <pc:chgData name="#XIE YIFAN#" userId="S::yxie014@e.ntu.edu.sg::0c1933c3-e326-42fb-b621-45f1331b7dc2" providerId="AD" clId="Web-{97E4AACD-A54E-3D89-83A5-527C92B6526D}" dt="2021-09-08T05:43:09.379" v="716" actId="20577"/>
        <pc:sldMkLst>
          <pc:docMk/>
          <pc:sldMk cId="1083788493" sldId="319"/>
        </pc:sldMkLst>
        <pc:spChg chg="mod">
          <ac:chgData name="#XIE YIFAN#" userId="S::yxie014@e.ntu.edu.sg::0c1933c3-e326-42fb-b621-45f1331b7dc2" providerId="AD" clId="Web-{97E4AACD-A54E-3D89-83A5-527C92B6526D}" dt="2021-09-08T05:43:09.379" v="716" actId="20577"/>
          <ac:spMkLst>
            <pc:docMk/>
            <pc:sldMk cId="1083788493" sldId="319"/>
            <ac:spMk id="4" creationId="{35124FBD-5A34-4B3A-988B-C0FFD68F47E6}"/>
          </ac:spMkLst>
        </pc:spChg>
      </pc:sldChg>
      <pc:sldChg chg="modSp add replId">
        <pc:chgData name="#XIE YIFAN#" userId="S::yxie014@e.ntu.edu.sg::0c1933c3-e326-42fb-b621-45f1331b7dc2" providerId="AD" clId="Web-{97E4AACD-A54E-3D89-83A5-527C92B6526D}" dt="2021-09-08T05:30:08.249" v="583" actId="20577"/>
        <pc:sldMkLst>
          <pc:docMk/>
          <pc:sldMk cId="3454771458" sldId="320"/>
        </pc:sldMkLst>
        <pc:spChg chg="mod">
          <ac:chgData name="#XIE YIFAN#" userId="S::yxie014@e.ntu.edu.sg::0c1933c3-e326-42fb-b621-45f1331b7dc2" providerId="AD" clId="Web-{97E4AACD-A54E-3D89-83A5-527C92B6526D}" dt="2021-09-08T05:30:08.249" v="583" actId="20577"/>
          <ac:spMkLst>
            <pc:docMk/>
            <pc:sldMk cId="3454771458" sldId="320"/>
            <ac:spMk id="4" creationId="{35124FBD-5A34-4B3A-988B-C0FFD68F47E6}"/>
          </ac:spMkLst>
        </pc:spChg>
      </pc:sldChg>
    </pc:docChg>
  </pc:docChgLst>
  <pc:docChgLst>
    <pc:chgData name="#LIN JINGKUN#" userId="381cc03c-8e63-4984-8a9b-9e32e06ccad3" providerId="ADAL" clId="{ABD62E31-EA14-4A5E-B42C-CB629E07975F}"/>
    <pc:docChg chg="undo custSel addSld delSld modSld sldOrd">
      <pc:chgData name="#LIN JINGKUN#" userId="381cc03c-8e63-4984-8a9b-9e32e06ccad3" providerId="ADAL" clId="{ABD62E31-EA14-4A5E-B42C-CB629E07975F}" dt="2021-09-08T09:12:09.369" v="4044" actId="2711"/>
      <pc:docMkLst>
        <pc:docMk/>
      </pc:docMkLst>
      <pc:sldChg chg="delSp modSp del mod delAnim modAnim">
        <pc:chgData name="#LIN JINGKUN#" userId="381cc03c-8e63-4984-8a9b-9e32e06ccad3" providerId="ADAL" clId="{ABD62E31-EA14-4A5E-B42C-CB629E07975F}" dt="2021-09-08T07:00:50.440" v="3454" actId="47"/>
        <pc:sldMkLst>
          <pc:docMk/>
          <pc:sldMk cId="2763071858" sldId="256"/>
        </pc:sldMkLst>
        <pc:spChg chg="mod">
          <ac:chgData name="#LIN JINGKUN#" userId="381cc03c-8e63-4984-8a9b-9e32e06ccad3" providerId="ADAL" clId="{ABD62E31-EA14-4A5E-B42C-CB629E07975F}" dt="2021-09-07T10:47:57.738" v="134" actId="404"/>
          <ac:spMkLst>
            <pc:docMk/>
            <pc:sldMk cId="2763071858" sldId="256"/>
            <ac:spMk id="3" creationId="{00000000-0000-0000-0000-000000000000}"/>
          </ac:spMkLst>
        </pc:spChg>
        <pc:spChg chg="del">
          <ac:chgData name="#LIN JINGKUN#" userId="381cc03c-8e63-4984-8a9b-9e32e06ccad3" providerId="ADAL" clId="{ABD62E31-EA14-4A5E-B42C-CB629E07975F}" dt="2021-09-07T10:46:38.927" v="79" actId="478"/>
          <ac:spMkLst>
            <pc:docMk/>
            <pc:sldMk cId="2763071858" sldId="256"/>
            <ac:spMk id="4" creationId="{00000000-0000-0000-0000-000000000000}"/>
          </ac:spMkLst>
        </pc:spChg>
        <pc:spChg chg="mod">
          <ac:chgData name="#LIN JINGKUN#" userId="381cc03c-8e63-4984-8a9b-9e32e06ccad3" providerId="ADAL" clId="{ABD62E31-EA14-4A5E-B42C-CB629E07975F}" dt="2021-09-07T10:48:10.039" v="136" actId="20577"/>
          <ac:spMkLst>
            <pc:docMk/>
            <pc:sldMk cId="2763071858" sldId="256"/>
            <ac:spMk id="20" creationId="{00000000-0000-0000-0000-000000000000}"/>
          </ac:spMkLst>
        </pc:spChg>
        <pc:spChg chg="mod">
          <ac:chgData name="#LIN JINGKUN#" userId="381cc03c-8e63-4984-8a9b-9e32e06ccad3" providerId="ADAL" clId="{ABD62E31-EA14-4A5E-B42C-CB629E07975F}" dt="2021-09-08T06:54:45.308" v="3343" actId="1076"/>
          <ac:spMkLst>
            <pc:docMk/>
            <pc:sldMk cId="2763071858" sldId="256"/>
            <ac:spMk id="33" creationId="{00000000-0000-0000-0000-000000000000}"/>
          </ac:spMkLst>
        </pc:spChg>
        <pc:spChg chg="del">
          <ac:chgData name="#LIN JINGKUN#" userId="381cc03c-8e63-4984-8a9b-9e32e06ccad3" providerId="ADAL" clId="{ABD62E31-EA14-4A5E-B42C-CB629E07975F}" dt="2021-09-07T10:46:44.131" v="81" actId="478"/>
          <ac:spMkLst>
            <pc:docMk/>
            <pc:sldMk cId="2763071858" sldId="256"/>
            <ac:spMk id="70" creationId="{00000000-0000-0000-0000-000000000000}"/>
          </ac:spMkLst>
        </pc:spChg>
        <pc:grpChg chg="del">
          <ac:chgData name="#LIN JINGKUN#" userId="381cc03c-8e63-4984-8a9b-9e32e06ccad3" providerId="ADAL" clId="{ABD62E31-EA14-4A5E-B42C-CB629E07975F}" dt="2021-09-07T10:46:45.975" v="82" actId="478"/>
          <ac:grpSpMkLst>
            <pc:docMk/>
            <pc:sldMk cId="2763071858" sldId="256"/>
            <ac:grpSpMk id="2" creationId="{00000000-0000-0000-0000-000000000000}"/>
          </ac:grpSpMkLst>
        </pc:grpChg>
        <pc:grpChg chg="del">
          <ac:chgData name="#LIN JINGKUN#" userId="381cc03c-8e63-4984-8a9b-9e32e06ccad3" providerId="ADAL" clId="{ABD62E31-EA14-4A5E-B42C-CB629E07975F}" dt="2021-09-07T10:46:42.403" v="80" actId="478"/>
          <ac:grpSpMkLst>
            <pc:docMk/>
            <pc:sldMk cId="2763071858" sldId="256"/>
            <ac:grpSpMk id="5" creationId="{00000000-0000-0000-0000-000000000000}"/>
          </ac:grpSpMkLst>
        </pc:grpChg>
        <pc:grpChg chg="del">
          <ac:chgData name="#LIN JINGKUN#" userId="381cc03c-8e63-4984-8a9b-9e32e06ccad3" providerId="ADAL" clId="{ABD62E31-EA14-4A5E-B42C-CB629E07975F}" dt="2021-09-07T10:46:47.055" v="83" actId="478"/>
          <ac:grpSpMkLst>
            <pc:docMk/>
            <pc:sldMk cId="2763071858" sldId="256"/>
            <ac:grpSpMk id="6" creationId="{00000000-0000-0000-0000-000000000000}"/>
          </ac:grpSpMkLst>
        </pc:grpChg>
        <pc:grpChg chg="del">
          <ac:chgData name="#LIN JINGKUN#" userId="381cc03c-8e63-4984-8a9b-9e32e06ccad3" providerId="ADAL" clId="{ABD62E31-EA14-4A5E-B42C-CB629E07975F}" dt="2021-09-07T10:46:48.131" v="84" actId="478"/>
          <ac:grpSpMkLst>
            <pc:docMk/>
            <pc:sldMk cId="2763071858" sldId="256"/>
            <ac:grpSpMk id="7" creationId="{00000000-0000-0000-0000-000000000000}"/>
          </ac:grpSpMkLst>
        </pc:grpChg>
      </pc:sldChg>
      <pc:sldChg chg="delSp del mod delAnim">
        <pc:chgData name="#LIN JINGKUN#" userId="381cc03c-8e63-4984-8a9b-9e32e06ccad3" providerId="ADAL" clId="{ABD62E31-EA14-4A5E-B42C-CB629E07975F}" dt="2021-09-07T10:40:12.479" v="2" actId="47"/>
        <pc:sldMkLst>
          <pc:docMk/>
          <pc:sldMk cId="418631783" sldId="257"/>
        </pc:sldMkLst>
        <pc:picChg chg="del">
          <ac:chgData name="#LIN JINGKUN#" userId="381cc03c-8e63-4984-8a9b-9e32e06ccad3" providerId="ADAL" clId="{ABD62E31-EA14-4A5E-B42C-CB629E07975F}" dt="2021-09-07T10:38:45.952" v="0" actId="478"/>
          <ac:picMkLst>
            <pc:docMk/>
            <pc:sldMk cId="418631783" sldId="257"/>
            <ac:picMk id="3" creationId="{00000000-0000-0000-0000-000000000000}"/>
          </ac:picMkLst>
        </pc:picChg>
      </pc:sldChg>
      <pc:sldChg chg="del">
        <pc:chgData name="#LIN JINGKUN#" userId="381cc03c-8e63-4984-8a9b-9e32e06ccad3" providerId="ADAL" clId="{ABD62E31-EA14-4A5E-B42C-CB629E07975F}" dt="2021-09-08T05:22:04.942" v="2301" actId="47"/>
        <pc:sldMkLst>
          <pc:docMk/>
          <pc:sldMk cId="1071247345" sldId="258"/>
        </pc:sldMkLst>
      </pc:sldChg>
      <pc:sldChg chg="del">
        <pc:chgData name="#LIN JINGKUN#" userId="381cc03c-8e63-4984-8a9b-9e32e06ccad3" providerId="ADAL" clId="{ABD62E31-EA14-4A5E-B42C-CB629E07975F}" dt="2021-09-08T05:22:03.866" v="2300" actId="47"/>
        <pc:sldMkLst>
          <pc:docMk/>
          <pc:sldMk cId="2816242551" sldId="259"/>
        </pc:sldMkLst>
      </pc:sldChg>
      <pc:sldChg chg="del">
        <pc:chgData name="#LIN JINGKUN#" userId="381cc03c-8e63-4984-8a9b-9e32e06ccad3" providerId="ADAL" clId="{ABD62E31-EA14-4A5E-B42C-CB629E07975F}" dt="2021-09-08T05:22:03.060" v="2299" actId="47"/>
        <pc:sldMkLst>
          <pc:docMk/>
          <pc:sldMk cId="4081724548" sldId="260"/>
        </pc:sldMkLst>
      </pc:sldChg>
      <pc:sldChg chg="del">
        <pc:chgData name="#LIN JINGKUN#" userId="381cc03c-8e63-4984-8a9b-9e32e06ccad3" providerId="ADAL" clId="{ABD62E31-EA14-4A5E-B42C-CB629E07975F}" dt="2021-09-08T05:22:01.689" v="2298" actId="47"/>
        <pc:sldMkLst>
          <pc:docMk/>
          <pc:sldMk cId="3952885260" sldId="261"/>
        </pc:sldMkLst>
      </pc:sldChg>
      <pc:sldChg chg="del">
        <pc:chgData name="#LIN JINGKUN#" userId="381cc03c-8e63-4984-8a9b-9e32e06ccad3" providerId="ADAL" clId="{ABD62E31-EA14-4A5E-B42C-CB629E07975F}" dt="2021-09-08T05:22:01.144" v="2297" actId="47"/>
        <pc:sldMkLst>
          <pc:docMk/>
          <pc:sldMk cId="104938203" sldId="263"/>
        </pc:sldMkLst>
      </pc:sldChg>
      <pc:sldChg chg="del">
        <pc:chgData name="#LIN JINGKUN#" userId="381cc03c-8e63-4984-8a9b-9e32e06ccad3" providerId="ADAL" clId="{ABD62E31-EA14-4A5E-B42C-CB629E07975F}" dt="2021-09-08T05:21:54.807" v="2288" actId="47"/>
        <pc:sldMkLst>
          <pc:docMk/>
          <pc:sldMk cId="329241888" sldId="264"/>
        </pc:sldMkLst>
      </pc:sldChg>
      <pc:sldChg chg="del">
        <pc:chgData name="#LIN JINGKUN#" userId="381cc03c-8e63-4984-8a9b-9e32e06ccad3" providerId="ADAL" clId="{ABD62E31-EA14-4A5E-B42C-CB629E07975F}" dt="2021-09-08T05:21:52.245" v="2285" actId="47"/>
        <pc:sldMkLst>
          <pc:docMk/>
          <pc:sldMk cId="3039501810" sldId="265"/>
        </pc:sldMkLst>
      </pc:sldChg>
      <pc:sldChg chg="del">
        <pc:chgData name="#LIN JINGKUN#" userId="381cc03c-8e63-4984-8a9b-9e32e06ccad3" providerId="ADAL" clId="{ABD62E31-EA14-4A5E-B42C-CB629E07975F}" dt="2021-09-08T05:21:56.886" v="2290" actId="47"/>
        <pc:sldMkLst>
          <pc:docMk/>
          <pc:sldMk cId="3815076972" sldId="266"/>
        </pc:sldMkLst>
      </pc:sldChg>
      <pc:sldChg chg="del">
        <pc:chgData name="#LIN JINGKUN#" userId="381cc03c-8e63-4984-8a9b-9e32e06ccad3" providerId="ADAL" clId="{ABD62E31-EA14-4A5E-B42C-CB629E07975F}" dt="2021-09-08T05:21:50.331" v="2283" actId="47"/>
        <pc:sldMkLst>
          <pc:docMk/>
          <pc:sldMk cId="3042859334" sldId="267"/>
        </pc:sldMkLst>
      </pc:sldChg>
      <pc:sldChg chg="del">
        <pc:chgData name="#LIN JINGKUN#" userId="381cc03c-8e63-4984-8a9b-9e32e06ccad3" providerId="ADAL" clId="{ABD62E31-EA14-4A5E-B42C-CB629E07975F}" dt="2021-09-08T05:21:53.080" v="2286" actId="47"/>
        <pc:sldMkLst>
          <pc:docMk/>
          <pc:sldMk cId="4033555310" sldId="268"/>
        </pc:sldMkLst>
      </pc:sldChg>
      <pc:sldChg chg="del">
        <pc:chgData name="#LIN JINGKUN#" userId="381cc03c-8e63-4984-8a9b-9e32e06ccad3" providerId="ADAL" clId="{ABD62E31-EA14-4A5E-B42C-CB629E07975F}" dt="2021-09-08T05:21:53.896" v="2287" actId="47"/>
        <pc:sldMkLst>
          <pc:docMk/>
          <pc:sldMk cId="85291632" sldId="269"/>
        </pc:sldMkLst>
      </pc:sldChg>
      <pc:sldChg chg="del">
        <pc:chgData name="#LIN JINGKUN#" userId="381cc03c-8e63-4984-8a9b-9e32e06ccad3" providerId="ADAL" clId="{ABD62E31-EA14-4A5E-B42C-CB629E07975F}" dt="2021-09-08T05:21:57.563" v="2291" actId="47"/>
        <pc:sldMkLst>
          <pc:docMk/>
          <pc:sldMk cId="1929074239" sldId="270"/>
        </pc:sldMkLst>
      </pc:sldChg>
      <pc:sldChg chg="del">
        <pc:chgData name="#LIN JINGKUN#" userId="381cc03c-8e63-4984-8a9b-9e32e06ccad3" providerId="ADAL" clId="{ABD62E31-EA14-4A5E-B42C-CB629E07975F}" dt="2021-09-08T05:21:58.396" v="2292" actId="47"/>
        <pc:sldMkLst>
          <pc:docMk/>
          <pc:sldMk cId="2384518018" sldId="271"/>
        </pc:sldMkLst>
      </pc:sldChg>
      <pc:sldChg chg="del">
        <pc:chgData name="#LIN JINGKUN#" userId="381cc03c-8e63-4984-8a9b-9e32e06ccad3" providerId="ADAL" clId="{ABD62E31-EA14-4A5E-B42C-CB629E07975F}" dt="2021-09-08T05:21:58.891" v="2293" actId="47"/>
        <pc:sldMkLst>
          <pc:docMk/>
          <pc:sldMk cId="3657929783" sldId="272"/>
        </pc:sldMkLst>
      </pc:sldChg>
      <pc:sldChg chg="del">
        <pc:chgData name="#LIN JINGKUN#" userId="381cc03c-8e63-4984-8a9b-9e32e06ccad3" providerId="ADAL" clId="{ABD62E31-EA14-4A5E-B42C-CB629E07975F}" dt="2021-09-07T13:34:18.893" v="2014" actId="47"/>
        <pc:sldMkLst>
          <pc:docMk/>
          <pc:sldMk cId="1664997540" sldId="274"/>
        </pc:sldMkLst>
      </pc:sldChg>
      <pc:sldChg chg="del">
        <pc:chgData name="#LIN JINGKUN#" userId="381cc03c-8e63-4984-8a9b-9e32e06ccad3" providerId="ADAL" clId="{ABD62E31-EA14-4A5E-B42C-CB629E07975F}" dt="2021-09-08T05:21:49.437" v="2282" actId="47"/>
        <pc:sldMkLst>
          <pc:docMk/>
          <pc:sldMk cId="2000635693" sldId="275"/>
        </pc:sldMkLst>
      </pc:sldChg>
      <pc:sldChg chg="del">
        <pc:chgData name="#LIN JINGKUN#" userId="381cc03c-8e63-4984-8a9b-9e32e06ccad3" providerId="ADAL" clId="{ABD62E31-EA14-4A5E-B42C-CB629E07975F}" dt="2021-09-07T13:34:11.085" v="2011" actId="47"/>
        <pc:sldMkLst>
          <pc:docMk/>
          <pc:sldMk cId="3685482756" sldId="276"/>
        </pc:sldMkLst>
      </pc:sldChg>
      <pc:sldChg chg="del">
        <pc:chgData name="#LIN JINGKUN#" userId="381cc03c-8e63-4984-8a9b-9e32e06ccad3" providerId="ADAL" clId="{ABD62E31-EA14-4A5E-B42C-CB629E07975F}" dt="2021-09-08T05:21:51.097" v="2284" actId="47"/>
        <pc:sldMkLst>
          <pc:docMk/>
          <pc:sldMk cId="38403231" sldId="277"/>
        </pc:sldMkLst>
      </pc:sldChg>
      <pc:sldChg chg="del">
        <pc:chgData name="#LIN JINGKUN#" userId="381cc03c-8e63-4984-8a9b-9e32e06ccad3" providerId="ADAL" clId="{ABD62E31-EA14-4A5E-B42C-CB629E07975F}" dt="2021-09-07T13:34:20.802" v="2015" actId="47"/>
        <pc:sldMkLst>
          <pc:docMk/>
          <pc:sldMk cId="4196801503" sldId="278"/>
        </pc:sldMkLst>
      </pc:sldChg>
      <pc:sldChg chg="del">
        <pc:chgData name="#LIN JINGKUN#" userId="381cc03c-8e63-4984-8a9b-9e32e06ccad3" providerId="ADAL" clId="{ABD62E31-EA14-4A5E-B42C-CB629E07975F}" dt="2021-09-07T13:34:17.364" v="2013" actId="47"/>
        <pc:sldMkLst>
          <pc:docMk/>
          <pc:sldMk cId="2302037506" sldId="279"/>
        </pc:sldMkLst>
      </pc:sldChg>
      <pc:sldChg chg="del">
        <pc:chgData name="#LIN JINGKUN#" userId="381cc03c-8e63-4984-8a9b-9e32e06ccad3" providerId="ADAL" clId="{ABD62E31-EA14-4A5E-B42C-CB629E07975F}" dt="2021-09-08T05:21:59.799" v="2295" actId="47"/>
        <pc:sldMkLst>
          <pc:docMk/>
          <pc:sldMk cId="3991031254" sldId="280"/>
        </pc:sldMkLst>
      </pc:sldChg>
      <pc:sldChg chg="del">
        <pc:chgData name="#LIN JINGKUN#" userId="381cc03c-8e63-4984-8a9b-9e32e06ccad3" providerId="ADAL" clId="{ABD62E31-EA14-4A5E-B42C-CB629E07975F}" dt="2021-09-07T13:34:11.878" v="2012" actId="47"/>
        <pc:sldMkLst>
          <pc:docMk/>
          <pc:sldMk cId="1877323146" sldId="281"/>
        </pc:sldMkLst>
      </pc:sldChg>
      <pc:sldChg chg="delSp modSp mod delAnim">
        <pc:chgData name="#LIN JINGKUN#" userId="381cc03c-8e63-4984-8a9b-9e32e06ccad3" providerId="ADAL" clId="{ABD62E31-EA14-4A5E-B42C-CB629E07975F}" dt="2021-09-08T04:59:27.563" v="2130" actId="1076"/>
        <pc:sldMkLst>
          <pc:docMk/>
          <pc:sldMk cId="174489668" sldId="288"/>
        </pc:sldMkLst>
        <pc:spChg chg="mod">
          <ac:chgData name="#LIN JINGKUN#" userId="381cc03c-8e63-4984-8a9b-9e32e06ccad3" providerId="ADAL" clId="{ABD62E31-EA14-4A5E-B42C-CB629E07975F}" dt="2021-09-08T04:59:27.563" v="2130" actId="1076"/>
          <ac:spMkLst>
            <pc:docMk/>
            <pc:sldMk cId="174489668" sldId="288"/>
            <ac:spMk id="32" creationId="{00000000-0000-0000-0000-000000000000}"/>
          </ac:spMkLst>
        </pc:spChg>
        <pc:spChg chg="mod topLvl">
          <ac:chgData name="#LIN JINGKUN#" userId="381cc03c-8e63-4984-8a9b-9e32e06ccad3" providerId="ADAL" clId="{ABD62E31-EA14-4A5E-B42C-CB629E07975F}" dt="2021-09-08T04:59:17.885" v="2129" actId="1076"/>
          <ac:spMkLst>
            <pc:docMk/>
            <pc:sldMk cId="174489668" sldId="288"/>
            <ac:spMk id="34" creationId="{00000000-0000-0000-0000-000000000000}"/>
          </ac:spMkLst>
        </pc:spChg>
        <pc:spChg chg="del topLvl">
          <ac:chgData name="#LIN JINGKUN#" userId="381cc03c-8e63-4984-8a9b-9e32e06ccad3" providerId="ADAL" clId="{ABD62E31-EA14-4A5E-B42C-CB629E07975F}" dt="2021-09-07T10:43:09.496" v="36" actId="478"/>
          <ac:spMkLst>
            <pc:docMk/>
            <pc:sldMk cId="174489668" sldId="288"/>
            <ac:spMk id="36" creationId="{00000000-0000-0000-0000-000000000000}"/>
          </ac:spMkLst>
        </pc:spChg>
        <pc:spChg chg="del">
          <ac:chgData name="#LIN JINGKUN#" userId="381cc03c-8e63-4984-8a9b-9e32e06ccad3" providerId="ADAL" clId="{ABD62E31-EA14-4A5E-B42C-CB629E07975F}" dt="2021-09-07T10:42:57.829" v="35" actId="478"/>
          <ac:spMkLst>
            <pc:docMk/>
            <pc:sldMk cId="174489668" sldId="288"/>
            <ac:spMk id="43" creationId="{00000000-0000-0000-0000-000000000000}"/>
          </ac:spMkLst>
        </pc:spChg>
        <pc:grpChg chg="del">
          <ac:chgData name="#LIN JINGKUN#" userId="381cc03c-8e63-4984-8a9b-9e32e06ccad3" providerId="ADAL" clId="{ABD62E31-EA14-4A5E-B42C-CB629E07975F}" dt="2021-09-07T10:43:09.496" v="36" actId="478"/>
          <ac:grpSpMkLst>
            <pc:docMk/>
            <pc:sldMk cId="174489668" sldId="288"/>
            <ac:grpSpMk id="41" creationId="{00000000-0000-0000-0000-000000000000}"/>
          </ac:grpSpMkLst>
        </pc:grpChg>
      </pc:sldChg>
      <pc:sldChg chg="addSp delSp modSp mod ord addAnim delAnim modAnim">
        <pc:chgData name="#LIN JINGKUN#" userId="381cc03c-8e63-4984-8a9b-9e32e06ccad3" providerId="ADAL" clId="{ABD62E31-EA14-4A5E-B42C-CB629E07975F}" dt="2021-09-08T05:56:48.679" v="2963" actId="20577"/>
        <pc:sldMkLst>
          <pc:docMk/>
          <pc:sldMk cId="2983723089" sldId="289"/>
        </pc:sldMkLst>
        <pc:spChg chg="mod topLvl">
          <ac:chgData name="#LIN JINGKUN#" userId="381cc03c-8e63-4984-8a9b-9e32e06ccad3" providerId="ADAL" clId="{ABD62E31-EA14-4A5E-B42C-CB629E07975F}" dt="2021-09-07T10:45:03.203" v="70" actId="403"/>
          <ac:spMkLst>
            <pc:docMk/>
            <pc:sldMk cId="2983723089" sldId="289"/>
            <ac:spMk id="5" creationId="{00000000-0000-0000-0000-000000000000}"/>
          </ac:spMkLst>
        </pc:spChg>
        <pc:spChg chg="add del topLvl">
          <ac:chgData name="#LIN JINGKUN#" userId="381cc03c-8e63-4984-8a9b-9e32e06ccad3" providerId="ADAL" clId="{ABD62E31-EA14-4A5E-B42C-CB629E07975F}" dt="2021-09-07T10:44:05.533" v="54" actId="478"/>
          <ac:spMkLst>
            <pc:docMk/>
            <pc:sldMk cId="2983723089" sldId="289"/>
            <ac:spMk id="6" creationId="{00000000-0000-0000-0000-000000000000}"/>
          </ac:spMkLst>
        </pc:spChg>
        <pc:spChg chg="del">
          <ac:chgData name="#LIN JINGKUN#" userId="381cc03c-8e63-4984-8a9b-9e32e06ccad3" providerId="ADAL" clId="{ABD62E31-EA14-4A5E-B42C-CB629E07975F}" dt="2021-09-08T05:11:16.977" v="2268" actId="478"/>
          <ac:spMkLst>
            <pc:docMk/>
            <pc:sldMk cId="2983723089" sldId="289"/>
            <ac:spMk id="10" creationId="{00000000-0000-0000-0000-000000000000}"/>
          </ac:spMkLst>
        </pc:spChg>
        <pc:spChg chg="del">
          <ac:chgData name="#LIN JINGKUN#" userId="381cc03c-8e63-4984-8a9b-9e32e06ccad3" providerId="ADAL" clId="{ABD62E31-EA14-4A5E-B42C-CB629E07975F}" dt="2021-09-08T05:11:16.504" v="2267" actId="478"/>
          <ac:spMkLst>
            <pc:docMk/>
            <pc:sldMk cId="2983723089" sldId="289"/>
            <ac:spMk id="11" creationId="{00000000-0000-0000-0000-000000000000}"/>
          </ac:spMkLst>
        </pc:spChg>
        <pc:spChg chg="del">
          <ac:chgData name="#LIN JINGKUN#" userId="381cc03c-8e63-4984-8a9b-9e32e06ccad3" providerId="ADAL" clId="{ABD62E31-EA14-4A5E-B42C-CB629E07975F}" dt="2021-09-08T05:11:15.840" v="2266" actId="478"/>
          <ac:spMkLst>
            <pc:docMk/>
            <pc:sldMk cId="2983723089" sldId="289"/>
            <ac:spMk id="12" creationId="{00000000-0000-0000-0000-000000000000}"/>
          </ac:spMkLst>
        </pc:spChg>
        <pc:spChg chg="mod">
          <ac:chgData name="#LIN JINGKUN#" userId="381cc03c-8e63-4984-8a9b-9e32e06ccad3" providerId="ADAL" clId="{ABD62E31-EA14-4A5E-B42C-CB629E07975F}" dt="2021-09-07T10:46:52.735" v="86" actId="20577"/>
          <ac:spMkLst>
            <pc:docMk/>
            <pc:sldMk cId="2983723089" sldId="289"/>
            <ac:spMk id="43" creationId="{00000000-0000-0000-0000-000000000000}"/>
          </ac:spMkLst>
        </pc:spChg>
        <pc:spChg chg="mod">
          <ac:chgData name="#LIN JINGKUN#" userId="381cc03c-8e63-4984-8a9b-9e32e06ccad3" providerId="ADAL" clId="{ABD62E31-EA14-4A5E-B42C-CB629E07975F}" dt="2021-09-07T10:44:12.256" v="55" actId="6549"/>
          <ac:spMkLst>
            <pc:docMk/>
            <pc:sldMk cId="2983723089" sldId="289"/>
            <ac:spMk id="72" creationId="{00000000-0000-0000-0000-000000000000}"/>
          </ac:spMkLst>
        </pc:spChg>
        <pc:spChg chg="mod">
          <ac:chgData name="#LIN JINGKUN#" userId="381cc03c-8e63-4984-8a9b-9e32e06ccad3" providerId="ADAL" clId="{ABD62E31-EA14-4A5E-B42C-CB629E07975F}" dt="2021-09-08T05:56:40.874" v="2962" actId="20577"/>
          <ac:spMkLst>
            <pc:docMk/>
            <pc:sldMk cId="2983723089" sldId="289"/>
            <ac:spMk id="73" creationId="{00000000-0000-0000-0000-000000000000}"/>
          </ac:spMkLst>
        </pc:spChg>
        <pc:spChg chg="del mod">
          <ac:chgData name="#LIN JINGKUN#" userId="381cc03c-8e63-4984-8a9b-9e32e06ccad3" providerId="ADAL" clId="{ABD62E31-EA14-4A5E-B42C-CB629E07975F}" dt="2021-09-07T10:44:56.050" v="65" actId="478"/>
          <ac:spMkLst>
            <pc:docMk/>
            <pc:sldMk cId="2983723089" sldId="289"/>
            <ac:spMk id="76" creationId="{00000000-0000-0000-0000-000000000000}"/>
          </ac:spMkLst>
        </pc:spChg>
        <pc:grpChg chg="del">
          <ac:chgData name="#LIN JINGKUN#" userId="381cc03c-8e63-4984-8a9b-9e32e06ccad3" providerId="ADAL" clId="{ABD62E31-EA14-4A5E-B42C-CB629E07975F}" dt="2021-09-07T10:44:13.021" v="56" actId="478"/>
          <ac:grpSpMkLst>
            <pc:docMk/>
            <pc:sldMk cId="2983723089" sldId="289"/>
            <ac:grpSpMk id="2" creationId="{00000000-0000-0000-0000-000000000000}"/>
          </ac:grpSpMkLst>
        </pc:grpChg>
        <pc:grpChg chg="add del">
          <ac:chgData name="#LIN JINGKUN#" userId="381cc03c-8e63-4984-8a9b-9e32e06ccad3" providerId="ADAL" clId="{ABD62E31-EA14-4A5E-B42C-CB629E07975F}" dt="2021-09-07T10:44:05.533" v="54" actId="478"/>
          <ac:grpSpMkLst>
            <pc:docMk/>
            <pc:sldMk cId="2983723089" sldId="289"/>
            <ac:grpSpMk id="3" creationId="{00000000-0000-0000-0000-000000000000}"/>
          </ac:grpSpMkLst>
        </pc:grpChg>
        <pc:grpChg chg="del">
          <ac:chgData name="#LIN JINGKUN#" userId="381cc03c-8e63-4984-8a9b-9e32e06ccad3" providerId="ADAL" clId="{ABD62E31-EA14-4A5E-B42C-CB629E07975F}" dt="2021-09-07T10:44:15.320" v="57" actId="478"/>
          <ac:grpSpMkLst>
            <pc:docMk/>
            <pc:sldMk cId="2983723089" sldId="289"/>
            <ac:grpSpMk id="15" creationId="{00000000-0000-0000-0000-000000000000}"/>
          </ac:grpSpMkLst>
        </pc:grpChg>
      </pc:sldChg>
      <pc:sldChg chg="del">
        <pc:chgData name="#LIN JINGKUN#" userId="381cc03c-8e63-4984-8a9b-9e32e06ccad3" providerId="ADAL" clId="{ABD62E31-EA14-4A5E-B42C-CB629E07975F}" dt="2021-09-08T05:21:56.022" v="2289" actId="47"/>
        <pc:sldMkLst>
          <pc:docMk/>
          <pc:sldMk cId="138302743" sldId="290"/>
        </pc:sldMkLst>
      </pc:sldChg>
      <pc:sldChg chg="del">
        <pc:chgData name="#LIN JINGKUN#" userId="381cc03c-8e63-4984-8a9b-9e32e06ccad3" providerId="ADAL" clId="{ABD62E31-EA14-4A5E-B42C-CB629E07975F}" dt="2021-09-08T05:21:48.602" v="2281" actId="47"/>
        <pc:sldMkLst>
          <pc:docMk/>
          <pc:sldMk cId="2620565141" sldId="291"/>
        </pc:sldMkLst>
      </pc:sldChg>
      <pc:sldChg chg="del">
        <pc:chgData name="#LIN JINGKUN#" userId="381cc03c-8e63-4984-8a9b-9e32e06ccad3" providerId="ADAL" clId="{ABD62E31-EA14-4A5E-B42C-CB629E07975F}" dt="2021-09-08T05:21:59.368" v="2294" actId="47"/>
        <pc:sldMkLst>
          <pc:docMk/>
          <pc:sldMk cId="3377426709" sldId="292"/>
        </pc:sldMkLst>
      </pc:sldChg>
      <pc:sldChg chg="del">
        <pc:chgData name="#LIN JINGKUN#" userId="381cc03c-8e63-4984-8a9b-9e32e06ccad3" providerId="ADAL" clId="{ABD62E31-EA14-4A5E-B42C-CB629E07975F}" dt="2021-09-08T05:22:00.240" v="2296" actId="47"/>
        <pc:sldMkLst>
          <pc:docMk/>
          <pc:sldMk cId="1696529012" sldId="293"/>
        </pc:sldMkLst>
      </pc:sldChg>
      <pc:sldChg chg="delSp modSp add mod delAnim modAnim">
        <pc:chgData name="#LIN JINGKUN#" userId="381cc03c-8e63-4984-8a9b-9e32e06ccad3" providerId="ADAL" clId="{ABD62E31-EA14-4A5E-B42C-CB629E07975F}" dt="2021-09-07T10:41:03.730" v="13" actId="478"/>
        <pc:sldMkLst>
          <pc:docMk/>
          <pc:sldMk cId="790565524" sldId="294"/>
        </pc:sldMkLst>
        <pc:spChg chg="del mod topLvl">
          <ac:chgData name="#LIN JINGKUN#" userId="381cc03c-8e63-4984-8a9b-9e32e06ccad3" providerId="ADAL" clId="{ABD62E31-EA14-4A5E-B42C-CB629E07975F}" dt="2021-09-07T10:40:29.563" v="4" actId="478"/>
          <ac:spMkLst>
            <pc:docMk/>
            <pc:sldMk cId="790565524" sldId="294"/>
            <ac:spMk id="5" creationId="{00000000-0000-0000-0000-000000000000}"/>
          </ac:spMkLst>
        </pc:spChg>
        <pc:spChg chg="del topLvl">
          <ac:chgData name="#LIN JINGKUN#" userId="381cc03c-8e63-4984-8a9b-9e32e06ccad3" providerId="ADAL" clId="{ABD62E31-EA14-4A5E-B42C-CB629E07975F}" dt="2021-09-07T10:40:30.935" v="5" actId="478"/>
          <ac:spMkLst>
            <pc:docMk/>
            <pc:sldMk cId="790565524" sldId="294"/>
            <ac:spMk id="6" creationId="{00000000-0000-0000-0000-000000000000}"/>
          </ac:spMkLst>
        </pc:spChg>
        <pc:spChg chg="del">
          <ac:chgData name="#LIN JINGKUN#" userId="381cc03c-8e63-4984-8a9b-9e32e06ccad3" providerId="ADAL" clId="{ABD62E31-EA14-4A5E-B42C-CB629E07975F}" dt="2021-09-07T10:41:03.014" v="12" actId="478"/>
          <ac:spMkLst>
            <pc:docMk/>
            <pc:sldMk cId="790565524" sldId="294"/>
            <ac:spMk id="10" creationId="{00000000-0000-0000-0000-000000000000}"/>
          </ac:spMkLst>
        </pc:spChg>
        <pc:spChg chg="del">
          <ac:chgData name="#LIN JINGKUN#" userId="381cc03c-8e63-4984-8a9b-9e32e06ccad3" providerId="ADAL" clId="{ABD62E31-EA14-4A5E-B42C-CB629E07975F}" dt="2021-09-07T10:41:02.195" v="11" actId="478"/>
          <ac:spMkLst>
            <pc:docMk/>
            <pc:sldMk cId="790565524" sldId="294"/>
            <ac:spMk id="11" creationId="{00000000-0000-0000-0000-000000000000}"/>
          </ac:spMkLst>
        </pc:spChg>
        <pc:spChg chg="del">
          <ac:chgData name="#LIN JINGKUN#" userId="381cc03c-8e63-4984-8a9b-9e32e06ccad3" providerId="ADAL" clId="{ABD62E31-EA14-4A5E-B42C-CB629E07975F}" dt="2021-09-07T10:41:03.730" v="13" actId="478"/>
          <ac:spMkLst>
            <pc:docMk/>
            <pc:sldMk cId="790565524" sldId="294"/>
            <ac:spMk id="12" creationId="{00000000-0000-0000-0000-000000000000}"/>
          </ac:spMkLst>
        </pc:spChg>
        <pc:spChg chg="del">
          <ac:chgData name="#LIN JINGKUN#" userId="381cc03c-8e63-4984-8a9b-9e32e06ccad3" providerId="ADAL" clId="{ABD62E31-EA14-4A5E-B42C-CB629E07975F}" dt="2021-09-07T10:40:38.153" v="9" actId="478"/>
          <ac:spMkLst>
            <pc:docMk/>
            <pc:sldMk cId="790565524" sldId="294"/>
            <ac:spMk id="73" creationId="{00000000-0000-0000-0000-000000000000}"/>
          </ac:spMkLst>
        </pc:spChg>
        <pc:spChg chg="del">
          <ac:chgData name="#LIN JINGKUN#" userId="381cc03c-8e63-4984-8a9b-9e32e06ccad3" providerId="ADAL" clId="{ABD62E31-EA14-4A5E-B42C-CB629E07975F}" dt="2021-09-07T10:40:39.537" v="10" actId="478"/>
          <ac:spMkLst>
            <pc:docMk/>
            <pc:sldMk cId="790565524" sldId="294"/>
            <ac:spMk id="76" creationId="{00000000-0000-0000-0000-000000000000}"/>
          </ac:spMkLst>
        </pc:spChg>
        <pc:grpChg chg="del">
          <ac:chgData name="#LIN JINGKUN#" userId="381cc03c-8e63-4984-8a9b-9e32e06ccad3" providerId="ADAL" clId="{ABD62E31-EA14-4A5E-B42C-CB629E07975F}" dt="2021-09-07T10:40:33.540" v="6" actId="478"/>
          <ac:grpSpMkLst>
            <pc:docMk/>
            <pc:sldMk cId="790565524" sldId="294"/>
            <ac:grpSpMk id="2" creationId="{00000000-0000-0000-0000-000000000000}"/>
          </ac:grpSpMkLst>
        </pc:grpChg>
        <pc:grpChg chg="del">
          <ac:chgData name="#LIN JINGKUN#" userId="381cc03c-8e63-4984-8a9b-9e32e06ccad3" providerId="ADAL" clId="{ABD62E31-EA14-4A5E-B42C-CB629E07975F}" dt="2021-09-07T10:40:29.563" v="4" actId="478"/>
          <ac:grpSpMkLst>
            <pc:docMk/>
            <pc:sldMk cId="790565524" sldId="294"/>
            <ac:grpSpMk id="3" creationId="{00000000-0000-0000-0000-000000000000}"/>
          </ac:grpSpMkLst>
        </pc:grpChg>
        <pc:grpChg chg="del">
          <ac:chgData name="#LIN JINGKUN#" userId="381cc03c-8e63-4984-8a9b-9e32e06ccad3" providerId="ADAL" clId="{ABD62E31-EA14-4A5E-B42C-CB629E07975F}" dt="2021-09-07T10:40:34.831" v="7" actId="478"/>
          <ac:grpSpMkLst>
            <pc:docMk/>
            <pc:sldMk cId="790565524" sldId="294"/>
            <ac:grpSpMk id="15" creationId="{00000000-0000-0000-0000-000000000000}"/>
          </ac:grpSpMkLst>
        </pc:grpChg>
        <pc:grpChg chg="del">
          <ac:chgData name="#LIN JINGKUN#" userId="381cc03c-8e63-4984-8a9b-9e32e06ccad3" providerId="ADAL" clId="{ABD62E31-EA14-4A5E-B42C-CB629E07975F}" dt="2021-09-07T10:40:36.930" v="8" actId="478"/>
          <ac:grpSpMkLst>
            <pc:docMk/>
            <pc:sldMk cId="790565524" sldId="294"/>
            <ac:grpSpMk id="41" creationId="{00000000-0000-0000-0000-000000000000}"/>
          </ac:grpSpMkLst>
        </pc:grpChg>
      </pc:sldChg>
      <pc:sldChg chg="modSp add mod">
        <pc:chgData name="#LIN JINGKUN#" userId="381cc03c-8e63-4984-8a9b-9e32e06ccad3" providerId="ADAL" clId="{ABD62E31-EA14-4A5E-B42C-CB629E07975F}" dt="2021-09-08T06:19:10.612" v="3193" actId="207"/>
        <pc:sldMkLst>
          <pc:docMk/>
          <pc:sldMk cId="2934042343" sldId="295"/>
        </pc:sldMkLst>
        <pc:spChg chg="mod">
          <ac:chgData name="#LIN JINGKUN#" userId="381cc03c-8e63-4984-8a9b-9e32e06ccad3" providerId="ADAL" clId="{ABD62E31-EA14-4A5E-B42C-CB629E07975F}" dt="2021-09-07T10:47:38.198" v="113" actId="1076"/>
          <ac:spMkLst>
            <pc:docMk/>
            <pc:sldMk cId="2934042343" sldId="295"/>
            <ac:spMk id="32" creationId="{00000000-0000-0000-0000-000000000000}"/>
          </ac:spMkLst>
        </pc:spChg>
        <pc:spChg chg="mod">
          <ac:chgData name="#LIN JINGKUN#" userId="381cc03c-8e63-4984-8a9b-9e32e06ccad3" providerId="ADAL" clId="{ABD62E31-EA14-4A5E-B42C-CB629E07975F}" dt="2021-09-07T10:47:34.838" v="112" actId="1076"/>
          <ac:spMkLst>
            <pc:docMk/>
            <pc:sldMk cId="2934042343" sldId="295"/>
            <ac:spMk id="34" creationId="{00000000-0000-0000-0000-000000000000}"/>
          </ac:spMkLst>
        </pc:spChg>
        <pc:spChg chg="mod">
          <ac:chgData name="#LIN JINGKUN#" userId="381cc03c-8e63-4984-8a9b-9e32e06ccad3" providerId="ADAL" clId="{ABD62E31-EA14-4A5E-B42C-CB629E07975F}" dt="2021-09-08T06:19:10.612" v="3193" actId="207"/>
          <ac:spMkLst>
            <pc:docMk/>
            <pc:sldMk cId="2934042343" sldId="295"/>
            <ac:spMk id="37" creationId="{00000000-0000-0000-0000-000000000000}"/>
          </ac:spMkLst>
        </pc:spChg>
      </pc:sldChg>
      <pc:sldChg chg="modSp add mod">
        <pc:chgData name="#LIN JINGKUN#" userId="381cc03c-8e63-4984-8a9b-9e32e06ccad3" providerId="ADAL" clId="{ABD62E31-EA14-4A5E-B42C-CB629E07975F}" dt="2021-09-08T06:26:19.038" v="3231" actId="1076"/>
        <pc:sldMkLst>
          <pc:docMk/>
          <pc:sldMk cId="2413798332" sldId="296"/>
        </pc:sldMkLst>
        <pc:spChg chg="mod">
          <ac:chgData name="#LIN JINGKUN#" userId="381cc03c-8e63-4984-8a9b-9e32e06ccad3" providerId="ADAL" clId="{ABD62E31-EA14-4A5E-B42C-CB629E07975F}" dt="2021-09-08T06:26:08.816" v="3230" actId="1076"/>
          <ac:spMkLst>
            <pc:docMk/>
            <pc:sldMk cId="2413798332" sldId="296"/>
            <ac:spMk id="2" creationId="{00000000-0000-0000-0000-000000000000}"/>
          </ac:spMkLst>
        </pc:spChg>
        <pc:spChg chg="mod">
          <ac:chgData name="#LIN JINGKUN#" userId="381cc03c-8e63-4984-8a9b-9e32e06ccad3" providerId="ADAL" clId="{ABD62E31-EA14-4A5E-B42C-CB629E07975F}" dt="2021-09-08T06:26:05.419" v="3229" actId="1076"/>
          <ac:spMkLst>
            <pc:docMk/>
            <pc:sldMk cId="2413798332" sldId="296"/>
            <ac:spMk id="32" creationId="{00000000-0000-0000-0000-000000000000}"/>
          </ac:spMkLst>
        </pc:spChg>
        <pc:spChg chg="mod">
          <ac:chgData name="#LIN JINGKUN#" userId="381cc03c-8e63-4984-8a9b-9e32e06ccad3" providerId="ADAL" clId="{ABD62E31-EA14-4A5E-B42C-CB629E07975F}" dt="2021-09-08T06:26:19.038" v="3231" actId="1076"/>
          <ac:spMkLst>
            <pc:docMk/>
            <pc:sldMk cId="2413798332" sldId="296"/>
            <ac:spMk id="34" creationId="{00000000-0000-0000-0000-000000000000}"/>
          </ac:spMkLst>
        </pc:spChg>
        <pc:spChg chg="mod">
          <ac:chgData name="#LIN JINGKUN#" userId="381cc03c-8e63-4984-8a9b-9e32e06ccad3" providerId="ADAL" clId="{ABD62E31-EA14-4A5E-B42C-CB629E07975F}" dt="2021-09-08T06:25:48.118" v="3226" actId="1076"/>
          <ac:spMkLst>
            <pc:docMk/>
            <pc:sldMk cId="2413798332" sldId="296"/>
            <ac:spMk id="37" creationId="{00000000-0000-0000-0000-000000000000}"/>
          </ac:spMkLst>
        </pc:spChg>
        <pc:spChg chg="mod">
          <ac:chgData name="#LIN JINGKUN#" userId="381cc03c-8e63-4984-8a9b-9e32e06ccad3" providerId="ADAL" clId="{ABD62E31-EA14-4A5E-B42C-CB629E07975F}" dt="2021-09-08T06:25:50.752" v="3227" actId="1076"/>
          <ac:spMkLst>
            <pc:docMk/>
            <pc:sldMk cId="2413798332" sldId="296"/>
            <ac:spMk id="42" creationId="{00000000-0000-0000-0000-000000000000}"/>
          </ac:spMkLst>
        </pc:spChg>
      </pc:sldChg>
      <pc:sldChg chg="addSp delSp modSp add mod delAnim modAnim">
        <pc:chgData name="#LIN JINGKUN#" userId="381cc03c-8e63-4984-8a9b-9e32e06ccad3" providerId="ADAL" clId="{ABD62E31-EA14-4A5E-B42C-CB629E07975F}" dt="2021-09-08T09:05:35.837" v="3993" actId="404"/>
        <pc:sldMkLst>
          <pc:docMk/>
          <pc:sldMk cId="3122834811" sldId="297"/>
        </pc:sldMkLst>
        <pc:spChg chg="mod">
          <ac:chgData name="#LIN JINGKUN#" userId="381cc03c-8e63-4984-8a9b-9e32e06ccad3" providerId="ADAL" clId="{ABD62E31-EA14-4A5E-B42C-CB629E07975F}" dt="2021-09-07T10:50:40.141" v="182" actId="20577"/>
          <ac:spMkLst>
            <pc:docMk/>
            <pc:sldMk cId="3122834811" sldId="297"/>
            <ac:spMk id="3" creationId="{00000000-0000-0000-0000-000000000000}"/>
          </ac:spMkLst>
        </pc:spChg>
        <pc:spChg chg="add mod">
          <ac:chgData name="#LIN JINGKUN#" userId="381cc03c-8e63-4984-8a9b-9e32e06ccad3" providerId="ADAL" clId="{ABD62E31-EA14-4A5E-B42C-CB629E07975F}" dt="2021-09-08T09:05:35.837" v="3993" actId="404"/>
          <ac:spMkLst>
            <pc:docMk/>
            <pc:sldMk cId="3122834811" sldId="297"/>
            <ac:spMk id="9" creationId="{B7B86896-77D1-4A1A-98CE-674F895F8C2A}"/>
          </ac:spMkLst>
        </pc:spChg>
        <pc:spChg chg="del">
          <ac:chgData name="#LIN JINGKUN#" userId="381cc03c-8e63-4984-8a9b-9e32e06ccad3" providerId="ADAL" clId="{ABD62E31-EA14-4A5E-B42C-CB629E07975F}" dt="2021-09-07T10:50:43.425" v="183" actId="478"/>
          <ac:spMkLst>
            <pc:docMk/>
            <pc:sldMk cId="3122834811" sldId="297"/>
            <ac:spMk id="33" creationId="{00000000-0000-0000-0000-000000000000}"/>
          </ac:spMkLst>
        </pc:spChg>
      </pc:sldChg>
      <pc:sldChg chg="addSp delSp modSp add del mod addAnim delAnim modAnim">
        <pc:chgData name="#LIN JINGKUN#" userId="381cc03c-8e63-4984-8a9b-9e32e06ccad3" providerId="ADAL" clId="{ABD62E31-EA14-4A5E-B42C-CB629E07975F}" dt="2021-09-08T06:25:13.638" v="3223" actId="47"/>
        <pc:sldMkLst>
          <pc:docMk/>
          <pc:sldMk cId="457683288" sldId="298"/>
        </pc:sldMkLst>
        <pc:spChg chg="add del">
          <ac:chgData name="#LIN JINGKUN#" userId="381cc03c-8e63-4984-8a9b-9e32e06ccad3" providerId="ADAL" clId="{ABD62E31-EA14-4A5E-B42C-CB629E07975F}" dt="2021-09-07T11:21:28.566" v="579" actId="22"/>
          <ac:spMkLst>
            <pc:docMk/>
            <pc:sldMk cId="457683288" sldId="298"/>
            <ac:spMk id="11" creationId="{87251EAE-0D8E-4CD5-AEBF-DFC8B8CA8364}"/>
          </ac:spMkLst>
        </pc:spChg>
        <pc:spChg chg="add del">
          <ac:chgData name="#LIN JINGKUN#" userId="381cc03c-8e63-4984-8a9b-9e32e06ccad3" providerId="ADAL" clId="{ABD62E31-EA14-4A5E-B42C-CB629E07975F}" dt="2021-09-07T11:24:46.688" v="688" actId="22"/>
          <ac:spMkLst>
            <pc:docMk/>
            <pc:sldMk cId="457683288" sldId="298"/>
            <ac:spMk id="13" creationId="{7A4D55BB-DE32-467D-8528-3368AACA4720}"/>
          </ac:spMkLst>
        </pc:spChg>
        <pc:spChg chg="add del">
          <ac:chgData name="#LIN JINGKUN#" userId="381cc03c-8e63-4984-8a9b-9e32e06ccad3" providerId="ADAL" clId="{ABD62E31-EA14-4A5E-B42C-CB629E07975F}" dt="2021-09-07T13:26:48.042" v="1825" actId="22"/>
          <ac:spMkLst>
            <pc:docMk/>
            <pc:sldMk cId="457683288" sldId="298"/>
            <ac:spMk id="15" creationId="{05314B99-9593-4156-BCDA-E3B1B65AD360}"/>
          </ac:spMkLst>
        </pc:spChg>
        <pc:spChg chg="mod">
          <ac:chgData name="#LIN JINGKUN#" userId="381cc03c-8e63-4984-8a9b-9e32e06ccad3" providerId="ADAL" clId="{ABD62E31-EA14-4A5E-B42C-CB629E07975F}" dt="2021-09-07T13:26:55.513" v="1828" actId="20577"/>
          <ac:spMkLst>
            <pc:docMk/>
            <pc:sldMk cId="457683288" sldId="298"/>
            <ac:spMk id="20" creationId="{00000000-0000-0000-0000-000000000000}"/>
          </ac:spMkLst>
        </pc:spChg>
        <pc:spChg chg="mod">
          <ac:chgData name="#LIN JINGKUN#" userId="381cc03c-8e63-4984-8a9b-9e32e06ccad3" providerId="ADAL" clId="{ABD62E31-EA14-4A5E-B42C-CB629E07975F}" dt="2021-09-08T06:21:38.317" v="3201" actId="21"/>
          <ac:spMkLst>
            <pc:docMk/>
            <pc:sldMk cId="457683288" sldId="298"/>
            <ac:spMk id="33" creationId="{00000000-0000-0000-0000-000000000000}"/>
          </ac:spMkLst>
        </pc:spChg>
      </pc:sldChg>
      <pc:sldChg chg="addSp delSp modSp add del mod delAnim modAnim">
        <pc:chgData name="#LIN JINGKUN#" userId="381cc03c-8e63-4984-8a9b-9e32e06ccad3" providerId="ADAL" clId="{ABD62E31-EA14-4A5E-B42C-CB629E07975F}" dt="2021-09-08T09:09:39.393" v="4026" actId="2696"/>
        <pc:sldMkLst>
          <pc:docMk/>
          <pc:sldMk cId="4037165238" sldId="299"/>
        </pc:sldMkLst>
        <pc:spChg chg="mod">
          <ac:chgData name="#LIN JINGKUN#" userId="381cc03c-8e63-4984-8a9b-9e32e06ccad3" providerId="ADAL" clId="{ABD62E31-EA14-4A5E-B42C-CB629E07975F}" dt="2021-09-08T06:37:29.440" v="3283" actId="1076"/>
          <ac:spMkLst>
            <pc:docMk/>
            <pc:sldMk cId="4037165238" sldId="299"/>
            <ac:spMk id="13" creationId="{AE2B6E11-A0F4-48FB-8481-B8A68334CE57}"/>
          </ac:spMkLst>
        </pc:spChg>
        <pc:spChg chg="mod">
          <ac:chgData name="#LIN JINGKUN#" userId="381cc03c-8e63-4984-8a9b-9e32e06ccad3" providerId="ADAL" clId="{ABD62E31-EA14-4A5E-B42C-CB629E07975F}" dt="2021-09-08T06:37:29.440" v="3283" actId="1076"/>
          <ac:spMkLst>
            <pc:docMk/>
            <pc:sldMk cId="4037165238" sldId="299"/>
            <ac:spMk id="15" creationId="{FA646880-4B34-4811-8B1C-9358A16A2D72}"/>
          </ac:spMkLst>
        </pc:spChg>
        <pc:spChg chg="mod">
          <ac:chgData name="#LIN JINGKUN#" userId="381cc03c-8e63-4984-8a9b-9e32e06ccad3" providerId="ADAL" clId="{ABD62E31-EA14-4A5E-B42C-CB629E07975F}" dt="2021-09-08T06:37:29.440" v="3283" actId="1076"/>
          <ac:spMkLst>
            <pc:docMk/>
            <pc:sldMk cId="4037165238" sldId="299"/>
            <ac:spMk id="17" creationId="{8C8D37CB-9F07-473D-8643-003AD1894F42}"/>
          </ac:spMkLst>
        </pc:spChg>
        <pc:spChg chg="mod">
          <ac:chgData name="#LIN JINGKUN#" userId="381cc03c-8e63-4984-8a9b-9e32e06ccad3" providerId="ADAL" clId="{ABD62E31-EA14-4A5E-B42C-CB629E07975F}" dt="2021-09-08T06:37:29.440" v="3283" actId="1076"/>
          <ac:spMkLst>
            <pc:docMk/>
            <pc:sldMk cId="4037165238" sldId="299"/>
            <ac:spMk id="18" creationId="{B3F74D48-BC3F-47C3-9ADA-7DB509201E8B}"/>
          </ac:spMkLst>
        </pc:spChg>
        <pc:spChg chg="mod">
          <ac:chgData name="#LIN JINGKUN#" userId="381cc03c-8e63-4984-8a9b-9e32e06ccad3" providerId="ADAL" clId="{ABD62E31-EA14-4A5E-B42C-CB629E07975F}" dt="2021-09-08T06:37:29.440" v="3283" actId="1076"/>
          <ac:spMkLst>
            <pc:docMk/>
            <pc:sldMk cId="4037165238" sldId="299"/>
            <ac:spMk id="19" creationId="{E0494BA8-E4FA-4D14-8A7F-98E4B972B4CC}"/>
          </ac:spMkLst>
        </pc:spChg>
        <pc:spChg chg="mod">
          <ac:chgData name="#LIN JINGKUN#" userId="381cc03c-8e63-4984-8a9b-9e32e06ccad3" providerId="ADAL" clId="{ABD62E31-EA14-4A5E-B42C-CB629E07975F}" dt="2021-09-07T13:27:06.338" v="1833" actId="20577"/>
          <ac:spMkLst>
            <pc:docMk/>
            <pc:sldMk cId="4037165238" sldId="299"/>
            <ac:spMk id="20" creationId="{00000000-0000-0000-0000-000000000000}"/>
          </ac:spMkLst>
        </pc:spChg>
        <pc:spChg chg="mod">
          <ac:chgData name="#LIN JINGKUN#" userId="381cc03c-8e63-4984-8a9b-9e32e06ccad3" providerId="ADAL" clId="{ABD62E31-EA14-4A5E-B42C-CB629E07975F}" dt="2021-09-08T06:37:29.440" v="3283" actId="1076"/>
          <ac:spMkLst>
            <pc:docMk/>
            <pc:sldMk cId="4037165238" sldId="299"/>
            <ac:spMk id="21" creationId="{F1C946AB-F25E-455B-A21B-6A6632B35577}"/>
          </ac:spMkLst>
        </pc:spChg>
        <pc:spChg chg="mod">
          <ac:chgData name="#LIN JINGKUN#" userId="381cc03c-8e63-4984-8a9b-9e32e06ccad3" providerId="ADAL" clId="{ABD62E31-EA14-4A5E-B42C-CB629E07975F}" dt="2021-09-08T06:37:29.440" v="3283" actId="1076"/>
          <ac:spMkLst>
            <pc:docMk/>
            <pc:sldMk cId="4037165238" sldId="299"/>
            <ac:spMk id="23" creationId="{84653665-16F0-4EA3-9FDC-6F3B6F1C6D59}"/>
          </ac:spMkLst>
        </pc:spChg>
        <pc:spChg chg="mod">
          <ac:chgData name="#LIN JINGKUN#" userId="381cc03c-8e63-4984-8a9b-9e32e06ccad3" providerId="ADAL" clId="{ABD62E31-EA14-4A5E-B42C-CB629E07975F}" dt="2021-09-08T06:37:29.440" v="3283" actId="1076"/>
          <ac:spMkLst>
            <pc:docMk/>
            <pc:sldMk cId="4037165238" sldId="299"/>
            <ac:spMk id="24" creationId="{55DF8297-D1EA-4BEC-A29E-1A206E367CD7}"/>
          </ac:spMkLst>
        </pc:spChg>
        <pc:spChg chg="mod">
          <ac:chgData name="#LIN JINGKUN#" userId="381cc03c-8e63-4984-8a9b-9e32e06ccad3" providerId="ADAL" clId="{ABD62E31-EA14-4A5E-B42C-CB629E07975F}" dt="2021-09-08T06:37:29.440" v="3283" actId="1076"/>
          <ac:spMkLst>
            <pc:docMk/>
            <pc:sldMk cId="4037165238" sldId="299"/>
            <ac:spMk id="25" creationId="{00FD31D0-0AC1-4C5E-A61A-8166B879B7C9}"/>
          </ac:spMkLst>
        </pc:spChg>
        <pc:spChg chg="del mod">
          <ac:chgData name="#LIN JINGKUN#" userId="381cc03c-8e63-4984-8a9b-9e32e06ccad3" providerId="ADAL" clId="{ABD62E31-EA14-4A5E-B42C-CB629E07975F}" dt="2021-09-08T06:28:51.329" v="3236" actId="478"/>
          <ac:spMkLst>
            <pc:docMk/>
            <pc:sldMk cId="4037165238" sldId="299"/>
            <ac:spMk id="28" creationId="{530A0810-3CC1-4DF4-9C10-0B9E02E5D04B}"/>
          </ac:spMkLst>
        </pc:spChg>
        <pc:spChg chg="mod">
          <ac:chgData name="#LIN JINGKUN#" userId="381cc03c-8e63-4984-8a9b-9e32e06ccad3" providerId="ADAL" clId="{ABD62E31-EA14-4A5E-B42C-CB629E07975F}" dt="2021-09-07T13:36:34.589" v="2056" actId="114"/>
          <ac:spMkLst>
            <pc:docMk/>
            <pc:sldMk cId="4037165238" sldId="299"/>
            <ac:spMk id="33" creationId="{00000000-0000-0000-0000-000000000000}"/>
          </ac:spMkLst>
        </pc:spChg>
        <pc:spChg chg="mod">
          <ac:chgData name="#LIN JINGKUN#" userId="381cc03c-8e63-4984-8a9b-9e32e06ccad3" providerId="ADAL" clId="{ABD62E31-EA14-4A5E-B42C-CB629E07975F}" dt="2021-09-08T06:38:41.582" v="3291" actId="207"/>
          <ac:spMkLst>
            <pc:docMk/>
            <pc:sldMk cId="4037165238" sldId="299"/>
            <ac:spMk id="34" creationId="{0C942F09-3594-4C40-82BE-4AFA904ADC11}"/>
          </ac:spMkLst>
        </pc:spChg>
        <pc:spChg chg="del mod">
          <ac:chgData name="#LIN JINGKUN#" userId="381cc03c-8e63-4984-8a9b-9e32e06ccad3" providerId="ADAL" clId="{ABD62E31-EA14-4A5E-B42C-CB629E07975F}" dt="2021-09-08T06:28:53.076" v="3237" actId="478"/>
          <ac:spMkLst>
            <pc:docMk/>
            <pc:sldMk cId="4037165238" sldId="299"/>
            <ac:spMk id="35" creationId="{5F00E9C8-9596-4C50-9935-322A7C7E3F0E}"/>
          </ac:spMkLst>
        </pc:spChg>
        <pc:spChg chg="mod">
          <ac:chgData name="#LIN JINGKUN#" userId="381cc03c-8e63-4984-8a9b-9e32e06ccad3" providerId="ADAL" clId="{ABD62E31-EA14-4A5E-B42C-CB629E07975F}" dt="2021-09-08T06:38:41.582" v="3291" actId="207"/>
          <ac:spMkLst>
            <pc:docMk/>
            <pc:sldMk cId="4037165238" sldId="299"/>
            <ac:spMk id="36" creationId="{BAE7125E-E0F5-491E-AF22-483B906974F9}"/>
          </ac:spMkLst>
        </pc:spChg>
        <pc:spChg chg="del mod">
          <ac:chgData name="#LIN JINGKUN#" userId="381cc03c-8e63-4984-8a9b-9e32e06ccad3" providerId="ADAL" clId="{ABD62E31-EA14-4A5E-B42C-CB629E07975F}" dt="2021-09-08T06:29:20.553" v="3241" actId="478"/>
          <ac:spMkLst>
            <pc:docMk/>
            <pc:sldMk cId="4037165238" sldId="299"/>
            <ac:spMk id="37" creationId="{B1F65540-37EE-44A2-9AFE-AB3FE592447B}"/>
          </ac:spMkLst>
        </pc:spChg>
        <pc:spChg chg="mod">
          <ac:chgData name="#LIN JINGKUN#" userId="381cc03c-8e63-4984-8a9b-9e32e06ccad3" providerId="ADAL" clId="{ABD62E31-EA14-4A5E-B42C-CB629E07975F}" dt="2021-09-08T06:38:41.582" v="3291" actId="207"/>
          <ac:spMkLst>
            <pc:docMk/>
            <pc:sldMk cId="4037165238" sldId="299"/>
            <ac:spMk id="38" creationId="{EEF28259-2B8D-427B-8480-E44E941FB382}"/>
          </ac:spMkLst>
        </pc:spChg>
        <pc:spChg chg="add del mod">
          <ac:chgData name="#LIN JINGKUN#" userId="381cc03c-8e63-4984-8a9b-9e32e06ccad3" providerId="ADAL" clId="{ABD62E31-EA14-4A5E-B42C-CB629E07975F}" dt="2021-09-08T06:29:13.041" v="3240" actId="478"/>
          <ac:spMkLst>
            <pc:docMk/>
            <pc:sldMk cId="4037165238" sldId="299"/>
            <ac:spMk id="39" creationId="{5ECEB885-5F44-4D7B-B5DF-1B2DD06948D8}"/>
          </ac:spMkLst>
        </pc:spChg>
        <pc:spChg chg="add del mod">
          <ac:chgData name="#LIN JINGKUN#" userId="381cc03c-8e63-4984-8a9b-9e32e06ccad3" providerId="ADAL" clId="{ABD62E31-EA14-4A5E-B42C-CB629E07975F}" dt="2021-09-08T06:40:57.012" v="3304" actId="478"/>
          <ac:spMkLst>
            <pc:docMk/>
            <pc:sldMk cId="4037165238" sldId="299"/>
            <ac:spMk id="40" creationId="{8869A7F4-E535-4E22-9981-EDCAD1A28F00}"/>
          </ac:spMkLst>
        </pc:spChg>
        <pc:spChg chg="add del mod">
          <ac:chgData name="#LIN JINGKUN#" userId="381cc03c-8e63-4984-8a9b-9e32e06ccad3" providerId="ADAL" clId="{ABD62E31-EA14-4A5E-B42C-CB629E07975F}" dt="2021-09-08T06:40:57.779" v="3306" actId="478"/>
          <ac:spMkLst>
            <pc:docMk/>
            <pc:sldMk cId="4037165238" sldId="299"/>
            <ac:spMk id="41" creationId="{7E25FEEA-35D9-4997-BF4A-935D34C9F49F}"/>
          </ac:spMkLst>
        </pc:spChg>
        <pc:spChg chg="add del mod">
          <ac:chgData name="#LIN JINGKUN#" userId="381cc03c-8e63-4984-8a9b-9e32e06ccad3" providerId="ADAL" clId="{ABD62E31-EA14-4A5E-B42C-CB629E07975F}" dt="2021-09-08T06:40:57.410" v="3305" actId="478"/>
          <ac:spMkLst>
            <pc:docMk/>
            <pc:sldMk cId="4037165238" sldId="299"/>
            <ac:spMk id="42" creationId="{7DD4BE9C-65A8-43D5-9FF3-7C4547BC611A}"/>
          </ac:spMkLst>
        </pc:spChg>
        <pc:spChg chg="add del mod">
          <ac:chgData name="#LIN JINGKUN#" userId="381cc03c-8e63-4984-8a9b-9e32e06ccad3" providerId="ADAL" clId="{ABD62E31-EA14-4A5E-B42C-CB629E07975F}" dt="2021-09-08T06:40:56.511" v="3303" actId="478"/>
          <ac:spMkLst>
            <pc:docMk/>
            <pc:sldMk cId="4037165238" sldId="299"/>
            <ac:spMk id="43" creationId="{244D6F2B-2990-41C0-B425-FCD5BE57489A}"/>
          </ac:spMkLst>
        </pc:spChg>
        <pc:spChg chg="add del mod">
          <ac:chgData name="#LIN JINGKUN#" userId="381cc03c-8e63-4984-8a9b-9e32e06ccad3" providerId="ADAL" clId="{ABD62E31-EA14-4A5E-B42C-CB629E07975F}" dt="2021-09-08T06:40:58.219" v="3307" actId="478"/>
          <ac:spMkLst>
            <pc:docMk/>
            <pc:sldMk cId="4037165238" sldId="299"/>
            <ac:spMk id="44" creationId="{D6C500DF-CA13-42D9-9FFD-E8309FEA855E}"/>
          </ac:spMkLst>
        </pc:spChg>
        <pc:spChg chg="add del mod">
          <ac:chgData name="#LIN JINGKUN#" userId="381cc03c-8e63-4984-8a9b-9e32e06ccad3" providerId="ADAL" clId="{ABD62E31-EA14-4A5E-B42C-CB629E07975F}" dt="2021-09-08T06:40:55.875" v="3302" actId="478"/>
          <ac:spMkLst>
            <pc:docMk/>
            <pc:sldMk cId="4037165238" sldId="299"/>
            <ac:spMk id="45" creationId="{C6EAE21C-FEF4-43EE-97E0-323929BDA471}"/>
          </ac:spMkLst>
        </pc:spChg>
        <pc:spChg chg="mod">
          <ac:chgData name="#LIN JINGKUN#" userId="381cc03c-8e63-4984-8a9b-9e32e06ccad3" providerId="ADAL" clId="{ABD62E31-EA14-4A5E-B42C-CB629E07975F}" dt="2021-09-08T06:38:18.417" v="3286"/>
          <ac:spMkLst>
            <pc:docMk/>
            <pc:sldMk cId="4037165238" sldId="299"/>
            <ac:spMk id="47" creationId="{74A85FB0-CBB3-469C-B207-E47E5B954E46}"/>
          </ac:spMkLst>
        </pc:spChg>
        <pc:spChg chg="mod">
          <ac:chgData name="#LIN JINGKUN#" userId="381cc03c-8e63-4984-8a9b-9e32e06ccad3" providerId="ADAL" clId="{ABD62E31-EA14-4A5E-B42C-CB629E07975F}" dt="2021-09-08T06:38:18.417" v="3286"/>
          <ac:spMkLst>
            <pc:docMk/>
            <pc:sldMk cId="4037165238" sldId="299"/>
            <ac:spMk id="49" creationId="{5BF71EB3-6DBB-43DF-A49F-E28E11099DE9}"/>
          </ac:spMkLst>
        </pc:spChg>
        <pc:spChg chg="mod">
          <ac:chgData name="#LIN JINGKUN#" userId="381cc03c-8e63-4984-8a9b-9e32e06ccad3" providerId="ADAL" clId="{ABD62E31-EA14-4A5E-B42C-CB629E07975F}" dt="2021-09-08T06:38:18.417" v="3286"/>
          <ac:spMkLst>
            <pc:docMk/>
            <pc:sldMk cId="4037165238" sldId="299"/>
            <ac:spMk id="51" creationId="{60B5AF87-2C32-4F15-AB4E-6B50ED637C73}"/>
          </ac:spMkLst>
        </pc:spChg>
        <pc:spChg chg="mod">
          <ac:chgData name="#LIN JINGKUN#" userId="381cc03c-8e63-4984-8a9b-9e32e06ccad3" providerId="ADAL" clId="{ABD62E31-EA14-4A5E-B42C-CB629E07975F}" dt="2021-09-08T06:38:18.417" v="3286"/>
          <ac:spMkLst>
            <pc:docMk/>
            <pc:sldMk cId="4037165238" sldId="299"/>
            <ac:spMk id="52" creationId="{B923774E-53E9-4695-BF19-3DA11349EEC5}"/>
          </ac:spMkLst>
        </pc:spChg>
        <pc:spChg chg="mod">
          <ac:chgData name="#LIN JINGKUN#" userId="381cc03c-8e63-4984-8a9b-9e32e06ccad3" providerId="ADAL" clId="{ABD62E31-EA14-4A5E-B42C-CB629E07975F}" dt="2021-09-08T06:38:18.417" v="3286"/>
          <ac:spMkLst>
            <pc:docMk/>
            <pc:sldMk cId="4037165238" sldId="299"/>
            <ac:spMk id="53" creationId="{5B11A8A0-BE3A-48D4-8E80-AB95CEAB80DF}"/>
          </ac:spMkLst>
        </pc:spChg>
        <pc:spChg chg="mod">
          <ac:chgData name="#LIN JINGKUN#" userId="381cc03c-8e63-4984-8a9b-9e32e06ccad3" providerId="ADAL" clId="{ABD62E31-EA14-4A5E-B42C-CB629E07975F}" dt="2021-09-08T06:38:18.417" v="3286"/>
          <ac:spMkLst>
            <pc:docMk/>
            <pc:sldMk cId="4037165238" sldId="299"/>
            <ac:spMk id="54" creationId="{48DD5B5A-26B9-4A35-A1C2-48C7D488630B}"/>
          </ac:spMkLst>
        </pc:spChg>
        <pc:spChg chg="mod">
          <ac:chgData name="#LIN JINGKUN#" userId="381cc03c-8e63-4984-8a9b-9e32e06ccad3" providerId="ADAL" clId="{ABD62E31-EA14-4A5E-B42C-CB629E07975F}" dt="2021-09-08T06:38:18.417" v="3286"/>
          <ac:spMkLst>
            <pc:docMk/>
            <pc:sldMk cId="4037165238" sldId="299"/>
            <ac:spMk id="55" creationId="{35046668-D765-4BB0-9BF1-87EF67790529}"/>
          </ac:spMkLst>
        </pc:spChg>
        <pc:spChg chg="mod">
          <ac:chgData name="#LIN JINGKUN#" userId="381cc03c-8e63-4984-8a9b-9e32e06ccad3" providerId="ADAL" clId="{ABD62E31-EA14-4A5E-B42C-CB629E07975F}" dt="2021-09-08T06:38:18.417" v="3286"/>
          <ac:spMkLst>
            <pc:docMk/>
            <pc:sldMk cId="4037165238" sldId="299"/>
            <ac:spMk id="56" creationId="{304CAB91-1290-47B9-B399-546A8226E444}"/>
          </ac:spMkLst>
        </pc:spChg>
        <pc:spChg chg="mod">
          <ac:chgData name="#LIN JINGKUN#" userId="381cc03c-8e63-4984-8a9b-9e32e06ccad3" providerId="ADAL" clId="{ABD62E31-EA14-4A5E-B42C-CB629E07975F}" dt="2021-09-08T06:38:18.417" v="3286"/>
          <ac:spMkLst>
            <pc:docMk/>
            <pc:sldMk cId="4037165238" sldId="299"/>
            <ac:spMk id="57" creationId="{D188368D-F46C-4380-866E-6CA4FF667957}"/>
          </ac:spMkLst>
        </pc:spChg>
        <pc:spChg chg="mod">
          <ac:chgData name="#LIN JINGKUN#" userId="381cc03c-8e63-4984-8a9b-9e32e06ccad3" providerId="ADAL" clId="{ABD62E31-EA14-4A5E-B42C-CB629E07975F}" dt="2021-09-08T06:41:30.144" v="3333" actId="1076"/>
          <ac:spMkLst>
            <pc:docMk/>
            <pc:sldMk cId="4037165238" sldId="299"/>
            <ac:spMk id="59" creationId="{58831D2B-F94F-48A1-B6A6-696D65F94726}"/>
          </ac:spMkLst>
        </pc:spChg>
        <pc:spChg chg="mod">
          <ac:chgData name="#LIN JINGKUN#" userId="381cc03c-8e63-4984-8a9b-9e32e06ccad3" providerId="ADAL" clId="{ABD62E31-EA14-4A5E-B42C-CB629E07975F}" dt="2021-09-08T06:41:04.802" v="3308" actId="1076"/>
          <ac:spMkLst>
            <pc:docMk/>
            <pc:sldMk cId="4037165238" sldId="299"/>
            <ac:spMk id="61" creationId="{A68E3620-C9FC-4EB1-B3F1-61FA41793E5C}"/>
          </ac:spMkLst>
        </pc:spChg>
        <pc:spChg chg="add del mod">
          <ac:chgData name="#LIN JINGKUN#" userId="381cc03c-8e63-4984-8a9b-9e32e06ccad3" providerId="ADAL" clId="{ABD62E31-EA14-4A5E-B42C-CB629E07975F}" dt="2021-09-08T06:41:04.802" v="3308" actId="1076"/>
          <ac:spMkLst>
            <pc:docMk/>
            <pc:sldMk cId="4037165238" sldId="299"/>
            <ac:spMk id="63" creationId="{E3EF264A-3E9C-41A0-9849-82544371AB5F}"/>
          </ac:spMkLst>
        </pc:spChg>
        <pc:spChg chg="mod">
          <ac:chgData name="#LIN JINGKUN#" userId="381cc03c-8e63-4984-8a9b-9e32e06ccad3" providerId="ADAL" clId="{ABD62E31-EA14-4A5E-B42C-CB629E07975F}" dt="2021-09-08T06:41:04.802" v="3308" actId="1076"/>
          <ac:spMkLst>
            <pc:docMk/>
            <pc:sldMk cId="4037165238" sldId="299"/>
            <ac:spMk id="64" creationId="{D2D112C2-CB59-4A14-86C4-F41B93EB2576}"/>
          </ac:spMkLst>
        </pc:spChg>
        <pc:spChg chg="mod">
          <ac:chgData name="#LIN JINGKUN#" userId="381cc03c-8e63-4984-8a9b-9e32e06ccad3" providerId="ADAL" clId="{ABD62E31-EA14-4A5E-B42C-CB629E07975F}" dt="2021-09-08T06:41:04.802" v="3308" actId="1076"/>
          <ac:spMkLst>
            <pc:docMk/>
            <pc:sldMk cId="4037165238" sldId="299"/>
            <ac:spMk id="65" creationId="{F7B36550-838B-4B0F-B7F6-920D23D89E44}"/>
          </ac:spMkLst>
        </pc:spChg>
        <pc:spChg chg="mod">
          <ac:chgData name="#LIN JINGKUN#" userId="381cc03c-8e63-4984-8a9b-9e32e06ccad3" providerId="ADAL" clId="{ABD62E31-EA14-4A5E-B42C-CB629E07975F}" dt="2021-09-08T06:41:04.802" v="3308" actId="1076"/>
          <ac:spMkLst>
            <pc:docMk/>
            <pc:sldMk cId="4037165238" sldId="299"/>
            <ac:spMk id="66" creationId="{C63D6D5B-67F3-450A-8D90-CB130964DE51}"/>
          </ac:spMkLst>
        </pc:spChg>
        <pc:spChg chg="mod">
          <ac:chgData name="#LIN JINGKUN#" userId="381cc03c-8e63-4984-8a9b-9e32e06ccad3" providerId="ADAL" clId="{ABD62E31-EA14-4A5E-B42C-CB629E07975F}" dt="2021-09-08T06:41:04.802" v="3308" actId="1076"/>
          <ac:spMkLst>
            <pc:docMk/>
            <pc:sldMk cId="4037165238" sldId="299"/>
            <ac:spMk id="67" creationId="{B1984CE5-77A0-4AC3-AADB-ACE33591D230}"/>
          </ac:spMkLst>
        </pc:spChg>
        <pc:spChg chg="mod">
          <ac:chgData name="#LIN JINGKUN#" userId="381cc03c-8e63-4984-8a9b-9e32e06ccad3" providerId="ADAL" clId="{ABD62E31-EA14-4A5E-B42C-CB629E07975F}" dt="2021-09-08T06:41:04.802" v="3308" actId="1076"/>
          <ac:spMkLst>
            <pc:docMk/>
            <pc:sldMk cId="4037165238" sldId="299"/>
            <ac:spMk id="68" creationId="{3674056F-E8DC-400C-9716-7085DF51EDF6}"/>
          </ac:spMkLst>
        </pc:spChg>
        <pc:spChg chg="mod">
          <ac:chgData name="#LIN JINGKUN#" userId="381cc03c-8e63-4984-8a9b-9e32e06ccad3" providerId="ADAL" clId="{ABD62E31-EA14-4A5E-B42C-CB629E07975F}" dt="2021-09-08T06:41:04.802" v="3308" actId="1076"/>
          <ac:spMkLst>
            <pc:docMk/>
            <pc:sldMk cId="4037165238" sldId="299"/>
            <ac:spMk id="69" creationId="{42F2CD7D-E11C-4C43-AB4E-79CC25CEA714}"/>
          </ac:spMkLst>
        </pc:spChg>
        <pc:grpChg chg="add del mod">
          <ac:chgData name="#LIN JINGKUN#" userId="381cc03c-8e63-4984-8a9b-9e32e06ccad3" providerId="ADAL" clId="{ABD62E31-EA14-4A5E-B42C-CB629E07975F}" dt="2021-09-08T06:52:29.662" v="3334" actId="478"/>
          <ac:grpSpMkLst>
            <pc:docMk/>
            <pc:sldMk cId="4037165238" sldId="299"/>
            <ac:grpSpMk id="10" creationId="{90C5E2E8-DB86-465F-BB2D-0DB3BDC7C2DA}"/>
          </ac:grpSpMkLst>
        </pc:grpChg>
        <pc:grpChg chg="del mod">
          <ac:chgData name="#LIN JINGKUN#" userId="381cc03c-8e63-4984-8a9b-9e32e06ccad3" providerId="ADAL" clId="{ABD62E31-EA14-4A5E-B42C-CB629E07975F}" dt="2021-09-08T06:28:51.329" v="3236" actId="478"/>
          <ac:grpSpMkLst>
            <pc:docMk/>
            <pc:sldMk cId="4037165238" sldId="299"/>
            <ac:grpSpMk id="11" creationId="{5992C2DD-FAAD-4650-8E03-6CFCE4BDAAEB}"/>
          </ac:grpSpMkLst>
        </pc:grpChg>
        <pc:grpChg chg="mod">
          <ac:chgData name="#LIN JINGKUN#" userId="381cc03c-8e63-4984-8a9b-9e32e06ccad3" providerId="ADAL" clId="{ABD62E31-EA14-4A5E-B42C-CB629E07975F}" dt="2021-09-08T06:37:29.440" v="3283" actId="1076"/>
          <ac:grpSpMkLst>
            <pc:docMk/>
            <pc:sldMk cId="4037165238" sldId="299"/>
            <ac:grpSpMk id="12" creationId="{43C91DC2-C3EF-4B5B-9650-380A62DC49FA}"/>
          </ac:grpSpMkLst>
        </pc:grpChg>
        <pc:grpChg chg="mod">
          <ac:chgData name="#LIN JINGKUN#" userId="381cc03c-8e63-4984-8a9b-9e32e06ccad3" providerId="ADAL" clId="{ABD62E31-EA14-4A5E-B42C-CB629E07975F}" dt="2021-09-08T06:37:29.440" v="3283" actId="1076"/>
          <ac:grpSpMkLst>
            <pc:docMk/>
            <pc:sldMk cId="4037165238" sldId="299"/>
            <ac:grpSpMk id="14" creationId="{519585FE-757D-441A-8FD7-F00C311BF096}"/>
          </ac:grpSpMkLst>
        </pc:grpChg>
        <pc:grpChg chg="add del mod">
          <ac:chgData name="#LIN JINGKUN#" userId="381cc03c-8e63-4984-8a9b-9e32e06ccad3" providerId="ADAL" clId="{ABD62E31-EA14-4A5E-B42C-CB629E07975F}" dt="2021-09-08T06:40:54.942" v="3301" actId="478"/>
          <ac:grpSpMkLst>
            <pc:docMk/>
            <pc:sldMk cId="4037165238" sldId="299"/>
            <ac:grpSpMk id="30" creationId="{23903E78-A668-4BC8-AC9B-3402E38DA09F}"/>
          </ac:grpSpMkLst>
        </pc:grpChg>
        <pc:grpChg chg="mod">
          <ac:chgData name="#LIN JINGKUN#" userId="381cc03c-8e63-4984-8a9b-9e32e06ccad3" providerId="ADAL" clId="{ABD62E31-EA14-4A5E-B42C-CB629E07975F}" dt="2021-09-08T06:38:41.582" v="3291" actId="207"/>
          <ac:grpSpMkLst>
            <pc:docMk/>
            <pc:sldMk cId="4037165238" sldId="299"/>
            <ac:grpSpMk id="31" creationId="{D32BB966-A52C-40F1-8A21-049F02C149EA}"/>
          </ac:grpSpMkLst>
        </pc:grpChg>
        <pc:grpChg chg="del mod">
          <ac:chgData name="#LIN JINGKUN#" userId="381cc03c-8e63-4984-8a9b-9e32e06ccad3" providerId="ADAL" clId="{ABD62E31-EA14-4A5E-B42C-CB629E07975F}" dt="2021-09-08T06:28:53.076" v="3237" actId="478"/>
          <ac:grpSpMkLst>
            <pc:docMk/>
            <pc:sldMk cId="4037165238" sldId="299"/>
            <ac:grpSpMk id="32" creationId="{C65E7CA5-083C-4C24-8A8F-CF5F675FDE75}"/>
          </ac:grpSpMkLst>
        </pc:grpChg>
        <pc:grpChg chg="add del mod">
          <ac:chgData name="#LIN JINGKUN#" userId="381cc03c-8e63-4984-8a9b-9e32e06ccad3" providerId="ADAL" clId="{ABD62E31-EA14-4A5E-B42C-CB629E07975F}" dt="2021-09-08T06:38:21.063" v="3287"/>
          <ac:grpSpMkLst>
            <pc:docMk/>
            <pc:sldMk cId="4037165238" sldId="299"/>
            <ac:grpSpMk id="46" creationId="{D8EF72C6-5C42-40B7-9404-248FD88F88DD}"/>
          </ac:grpSpMkLst>
        </pc:grpChg>
        <pc:grpChg chg="mod">
          <ac:chgData name="#LIN JINGKUN#" userId="381cc03c-8e63-4984-8a9b-9e32e06ccad3" providerId="ADAL" clId="{ABD62E31-EA14-4A5E-B42C-CB629E07975F}" dt="2021-09-08T06:38:18.417" v="3286"/>
          <ac:grpSpMkLst>
            <pc:docMk/>
            <pc:sldMk cId="4037165238" sldId="299"/>
            <ac:grpSpMk id="48" creationId="{B707664E-E89B-4AE6-B907-DFB36BB85E7C}"/>
          </ac:grpSpMkLst>
        </pc:grpChg>
        <pc:grpChg chg="mod">
          <ac:chgData name="#LIN JINGKUN#" userId="381cc03c-8e63-4984-8a9b-9e32e06ccad3" providerId="ADAL" clId="{ABD62E31-EA14-4A5E-B42C-CB629E07975F}" dt="2021-09-08T06:38:18.417" v="3286"/>
          <ac:grpSpMkLst>
            <pc:docMk/>
            <pc:sldMk cId="4037165238" sldId="299"/>
            <ac:grpSpMk id="50" creationId="{BA7145A2-00CC-494F-94C3-1319163EAF68}"/>
          </ac:grpSpMkLst>
        </pc:grpChg>
        <pc:grpChg chg="add del mod">
          <ac:chgData name="#LIN JINGKUN#" userId="381cc03c-8e63-4984-8a9b-9e32e06ccad3" providerId="ADAL" clId="{ABD62E31-EA14-4A5E-B42C-CB629E07975F}" dt="2021-09-08T06:52:29.662" v="3334" actId="478"/>
          <ac:grpSpMkLst>
            <pc:docMk/>
            <pc:sldMk cId="4037165238" sldId="299"/>
            <ac:grpSpMk id="58" creationId="{8408B442-6F59-48D8-9A4B-C585ECCBCF7D}"/>
          </ac:grpSpMkLst>
        </pc:grpChg>
        <pc:grpChg chg="mod">
          <ac:chgData name="#LIN JINGKUN#" userId="381cc03c-8e63-4984-8a9b-9e32e06ccad3" providerId="ADAL" clId="{ABD62E31-EA14-4A5E-B42C-CB629E07975F}" dt="2021-09-08T06:41:04.802" v="3308" actId="1076"/>
          <ac:grpSpMkLst>
            <pc:docMk/>
            <pc:sldMk cId="4037165238" sldId="299"/>
            <ac:grpSpMk id="60" creationId="{4A2FBA57-A57B-4FF4-93FF-771E93E14C51}"/>
          </ac:grpSpMkLst>
        </pc:grpChg>
        <pc:grpChg chg="mod">
          <ac:chgData name="#LIN JINGKUN#" userId="381cc03c-8e63-4984-8a9b-9e32e06ccad3" providerId="ADAL" clId="{ABD62E31-EA14-4A5E-B42C-CB629E07975F}" dt="2021-09-08T06:41:04.802" v="3308" actId="1076"/>
          <ac:grpSpMkLst>
            <pc:docMk/>
            <pc:sldMk cId="4037165238" sldId="299"/>
            <ac:grpSpMk id="62" creationId="{186A36D0-2A2C-4174-B971-FB07690079F8}"/>
          </ac:grpSpMkLst>
        </pc:grpChg>
      </pc:sldChg>
      <pc:sldChg chg="modSp mod">
        <pc:chgData name="#LIN JINGKUN#" userId="381cc03c-8e63-4984-8a9b-9e32e06ccad3" providerId="ADAL" clId="{ABD62E31-EA14-4A5E-B42C-CB629E07975F}" dt="2021-09-08T09:12:09.369" v="4044" actId="2711"/>
        <pc:sldMkLst>
          <pc:docMk/>
          <pc:sldMk cId="4009919736" sldId="302"/>
        </pc:sldMkLst>
        <pc:spChg chg="mod">
          <ac:chgData name="#LIN JINGKUN#" userId="381cc03c-8e63-4984-8a9b-9e32e06ccad3" providerId="ADAL" clId="{ABD62E31-EA14-4A5E-B42C-CB629E07975F}" dt="2021-09-08T09:11:09.883" v="4037" actId="2711"/>
          <ac:spMkLst>
            <pc:docMk/>
            <pc:sldMk cId="4009919736" sldId="302"/>
            <ac:spMk id="3" creationId="{00000000-0000-0000-0000-000000000000}"/>
          </ac:spMkLst>
        </pc:spChg>
        <pc:spChg chg="mod">
          <ac:chgData name="#LIN JINGKUN#" userId="381cc03c-8e63-4984-8a9b-9e32e06ccad3" providerId="ADAL" clId="{ABD62E31-EA14-4A5E-B42C-CB629E07975F}" dt="2021-09-08T09:12:09.369" v="4044" actId="2711"/>
          <ac:spMkLst>
            <pc:docMk/>
            <pc:sldMk cId="4009919736" sldId="302"/>
            <ac:spMk id="4" creationId="{35124FBD-5A34-4B3A-988B-C0FFD68F47E6}"/>
          </ac:spMkLst>
        </pc:spChg>
        <pc:spChg chg="mod">
          <ac:chgData name="#LIN JINGKUN#" userId="381cc03c-8e63-4984-8a9b-9e32e06ccad3" providerId="ADAL" clId="{ABD62E31-EA14-4A5E-B42C-CB629E07975F}" dt="2021-09-08T02:07:28.766" v="2095" actId="20577"/>
          <ac:spMkLst>
            <pc:docMk/>
            <pc:sldMk cId="4009919736" sldId="302"/>
            <ac:spMk id="20" creationId="{00000000-0000-0000-0000-000000000000}"/>
          </ac:spMkLst>
        </pc:spChg>
      </pc:sldChg>
      <pc:sldChg chg="modSp mod">
        <pc:chgData name="#LIN JINGKUN#" userId="381cc03c-8e63-4984-8a9b-9e32e06ccad3" providerId="ADAL" clId="{ABD62E31-EA14-4A5E-B42C-CB629E07975F}" dt="2021-09-08T06:53:21.465" v="3342" actId="114"/>
        <pc:sldMkLst>
          <pc:docMk/>
          <pc:sldMk cId="730721187" sldId="303"/>
        </pc:sldMkLst>
        <pc:spChg chg="mod">
          <ac:chgData name="#LIN JINGKUN#" userId="381cc03c-8e63-4984-8a9b-9e32e06ccad3" providerId="ADAL" clId="{ABD62E31-EA14-4A5E-B42C-CB629E07975F}" dt="2021-09-08T02:05:58.673" v="2082" actId="2711"/>
          <ac:spMkLst>
            <pc:docMk/>
            <pc:sldMk cId="730721187" sldId="303"/>
            <ac:spMk id="3" creationId="{00000000-0000-0000-0000-000000000000}"/>
          </ac:spMkLst>
        </pc:spChg>
        <pc:spChg chg="mod">
          <ac:chgData name="#LIN JINGKUN#" userId="381cc03c-8e63-4984-8a9b-9e32e06ccad3" providerId="ADAL" clId="{ABD62E31-EA14-4A5E-B42C-CB629E07975F}" dt="2021-09-08T06:53:21.465" v="3342" actId="114"/>
          <ac:spMkLst>
            <pc:docMk/>
            <pc:sldMk cId="730721187" sldId="303"/>
            <ac:spMk id="4" creationId="{35124FBD-5A34-4B3A-988B-C0FFD68F47E6}"/>
          </ac:spMkLst>
        </pc:spChg>
        <pc:spChg chg="mod">
          <ac:chgData name="#LIN JINGKUN#" userId="381cc03c-8e63-4984-8a9b-9e32e06ccad3" providerId="ADAL" clId="{ABD62E31-EA14-4A5E-B42C-CB629E07975F}" dt="2021-09-08T02:07:43.652" v="2103" actId="20577"/>
          <ac:spMkLst>
            <pc:docMk/>
            <pc:sldMk cId="730721187" sldId="303"/>
            <ac:spMk id="20" creationId="{00000000-0000-0000-0000-000000000000}"/>
          </ac:spMkLst>
        </pc:spChg>
      </pc:sldChg>
      <pc:sldChg chg="modSp mod">
        <pc:chgData name="#LIN JINGKUN#" userId="381cc03c-8e63-4984-8a9b-9e32e06ccad3" providerId="ADAL" clId="{ABD62E31-EA14-4A5E-B42C-CB629E07975F}" dt="2021-09-08T02:07:36.445" v="2099" actId="20577"/>
        <pc:sldMkLst>
          <pc:docMk/>
          <pc:sldMk cId="188631411" sldId="306"/>
        </pc:sldMkLst>
        <pc:spChg chg="mod">
          <ac:chgData name="#LIN JINGKUN#" userId="381cc03c-8e63-4984-8a9b-9e32e06ccad3" providerId="ADAL" clId="{ABD62E31-EA14-4A5E-B42C-CB629E07975F}" dt="2021-09-08T02:05:31.331" v="2076" actId="2711"/>
          <ac:spMkLst>
            <pc:docMk/>
            <pc:sldMk cId="188631411" sldId="306"/>
            <ac:spMk id="3" creationId="{00000000-0000-0000-0000-000000000000}"/>
          </ac:spMkLst>
        </pc:spChg>
        <pc:spChg chg="mod">
          <ac:chgData name="#LIN JINGKUN#" userId="381cc03c-8e63-4984-8a9b-9e32e06ccad3" providerId="ADAL" clId="{ABD62E31-EA14-4A5E-B42C-CB629E07975F}" dt="2021-09-08T02:05:48.420" v="2081" actId="20577"/>
          <ac:spMkLst>
            <pc:docMk/>
            <pc:sldMk cId="188631411" sldId="306"/>
            <ac:spMk id="4" creationId="{35124FBD-5A34-4B3A-988B-C0FFD68F47E6}"/>
          </ac:spMkLst>
        </pc:spChg>
        <pc:spChg chg="mod">
          <ac:chgData name="#LIN JINGKUN#" userId="381cc03c-8e63-4984-8a9b-9e32e06ccad3" providerId="ADAL" clId="{ABD62E31-EA14-4A5E-B42C-CB629E07975F}" dt="2021-09-08T02:07:36.445" v="2099" actId="20577"/>
          <ac:spMkLst>
            <pc:docMk/>
            <pc:sldMk cId="188631411" sldId="306"/>
            <ac:spMk id="20" creationId="{00000000-0000-0000-0000-000000000000}"/>
          </ac:spMkLst>
        </pc:spChg>
      </pc:sldChg>
      <pc:sldChg chg="modSp mod">
        <pc:chgData name="#LIN JINGKUN#" userId="381cc03c-8e63-4984-8a9b-9e32e06ccad3" providerId="ADAL" clId="{ABD62E31-EA14-4A5E-B42C-CB629E07975F}" dt="2021-09-08T02:07:50.453" v="2107" actId="20577"/>
        <pc:sldMkLst>
          <pc:docMk/>
          <pc:sldMk cId="4070795556" sldId="307"/>
        </pc:sldMkLst>
        <pc:spChg chg="mod">
          <ac:chgData name="#LIN JINGKUN#" userId="381cc03c-8e63-4984-8a9b-9e32e06ccad3" providerId="ADAL" clId="{ABD62E31-EA14-4A5E-B42C-CB629E07975F}" dt="2021-09-08T02:06:33.076" v="2085" actId="2711"/>
          <ac:spMkLst>
            <pc:docMk/>
            <pc:sldMk cId="4070795556" sldId="307"/>
            <ac:spMk id="3" creationId="{00000000-0000-0000-0000-000000000000}"/>
          </ac:spMkLst>
        </pc:spChg>
        <pc:spChg chg="mod">
          <ac:chgData name="#LIN JINGKUN#" userId="381cc03c-8e63-4984-8a9b-9e32e06ccad3" providerId="ADAL" clId="{ABD62E31-EA14-4A5E-B42C-CB629E07975F}" dt="2021-09-08T02:07:03.382" v="2093" actId="1076"/>
          <ac:spMkLst>
            <pc:docMk/>
            <pc:sldMk cId="4070795556" sldId="307"/>
            <ac:spMk id="4" creationId="{35124FBD-5A34-4B3A-988B-C0FFD68F47E6}"/>
          </ac:spMkLst>
        </pc:spChg>
        <pc:spChg chg="mod">
          <ac:chgData name="#LIN JINGKUN#" userId="381cc03c-8e63-4984-8a9b-9e32e06ccad3" providerId="ADAL" clId="{ABD62E31-EA14-4A5E-B42C-CB629E07975F}" dt="2021-09-08T02:07:50.453" v="2107" actId="20577"/>
          <ac:spMkLst>
            <pc:docMk/>
            <pc:sldMk cId="4070795556" sldId="307"/>
            <ac:spMk id="20" creationId="{00000000-0000-0000-0000-000000000000}"/>
          </ac:spMkLst>
        </pc:spChg>
      </pc:sldChg>
      <pc:sldChg chg="modSp add del mod">
        <pc:chgData name="#LIN JINGKUN#" userId="381cc03c-8e63-4984-8a9b-9e32e06ccad3" providerId="ADAL" clId="{ABD62E31-EA14-4A5E-B42C-CB629E07975F}" dt="2021-09-08T05:00:31.022" v="2148" actId="47"/>
        <pc:sldMkLst>
          <pc:docMk/>
          <pc:sldMk cId="3683585567" sldId="309"/>
        </pc:sldMkLst>
        <pc:spChg chg="mod">
          <ac:chgData name="#LIN JINGKUN#" userId="381cc03c-8e63-4984-8a9b-9e32e06ccad3" providerId="ADAL" clId="{ABD62E31-EA14-4A5E-B42C-CB629E07975F}" dt="2021-09-08T04:59:45.463" v="2146" actId="20577"/>
          <ac:spMkLst>
            <pc:docMk/>
            <pc:sldMk cId="3683585567" sldId="309"/>
            <ac:spMk id="5" creationId="{00000000-0000-0000-0000-000000000000}"/>
          </ac:spMkLst>
        </pc:spChg>
      </pc:sldChg>
      <pc:sldChg chg="addSp modSp add mod modAnim">
        <pc:chgData name="#LIN JINGKUN#" userId="381cc03c-8e63-4984-8a9b-9e32e06ccad3" providerId="ADAL" clId="{ABD62E31-EA14-4A5E-B42C-CB629E07975F}" dt="2021-09-08T09:10:33.413" v="4030" actId="20577"/>
        <pc:sldMkLst>
          <pc:docMk/>
          <pc:sldMk cId="377548724" sldId="310"/>
        </pc:sldMkLst>
        <pc:spChg chg="mod">
          <ac:chgData name="#LIN JINGKUN#" userId="381cc03c-8e63-4984-8a9b-9e32e06ccad3" providerId="ADAL" clId="{ABD62E31-EA14-4A5E-B42C-CB629E07975F}" dt="2021-09-08T05:00:37.232" v="2164" actId="20577"/>
          <ac:spMkLst>
            <pc:docMk/>
            <pc:sldMk cId="377548724" sldId="310"/>
            <ac:spMk id="3" creationId="{00000000-0000-0000-0000-000000000000}"/>
          </ac:spMkLst>
        </pc:spChg>
        <pc:spChg chg="add mod">
          <ac:chgData name="#LIN JINGKUN#" userId="381cc03c-8e63-4984-8a9b-9e32e06ccad3" providerId="ADAL" clId="{ABD62E31-EA14-4A5E-B42C-CB629E07975F}" dt="2021-09-08T05:10:53.975" v="2265" actId="20577"/>
          <ac:spMkLst>
            <pc:docMk/>
            <pc:sldMk cId="377548724" sldId="310"/>
            <ac:spMk id="10" creationId="{143A8EC4-C5A6-4BA5-B19A-075664DA200F}"/>
          </ac:spMkLst>
        </pc:spChg>
        <pc:spChg chg="mod">
          <ac:chgData name="#LIN JINGKUN#" userId="381cc03c-8e63-4984-8a9b-9e32e06ccad3" providerId="ADAL" clId="{ABD62E31-EA14-4A5E-B42C-CB629E07975F}" dt="2021-09-08T09:10:33.413" v="4030" actId="20577"/>
          <ac:spMkLst>
            <pc:docMk/>
            <pc:sldMk cId="377548724" sldId="310"/>
            <ac:spMk id="20" creationId="{00000000-0000-0000-0000-000000000000}"/>
          </ac:spMkLst>
        </pc:spChg>
        <pc:spChg chg="mod">
          <ac:chgData name="#LIN JINGKUN#" userId="381cc03c-8e63-4984-8a9b-9e32e06ccad3" providerId="ADAL" clId="{ABD62E31-EA14-4A5E-B42C-CB629E07975F}" dt="2021-09-08T05:10:12.127" v="2262" actId="1076"/>
          <ac:spMkLst>
            <pc:docMk/>
            <pc:sldMk cId="377548724" sldId="310"/>
            <ac:spMk id="33" creationId="{00000000-0000-0000-0000-000000000000}"/>
          </ac:spMkLst>
        </pc:spChg>
      </pc:sldChg>
      <pc:sldChg chg="addSp delSp modSp mod">
        <pc:chgData name="#LIN JINGKUN#" userId="381cc03c-8e63-4984-8a9b-9e32e06ccad3" providerId="ADAL" clId="{ABD62E31-EA14-4A5E-B42C-CB629E07975F}" dt="2021-09-08T09:08:38.150" v="4025" actId="1076"/>
        <pc:sldMkLst>
          <pc:docMk/>
          <pc:sldMk cId="15658411" sldId="313"/>
        </pc:sldMkLst>
        <pc:spChg chg="mod">
          <ac:chgData name="#LIN JINGKUN#" userId="381cc03c-8e63-4984-8a9b-9e32e06ccad3" providerId="ADAL" clId="{ABD62E31-EA14-4A5E-B42C-CB629E07975F}" dt="2021-09-08T09:08:38.150" v="4025" actId="1076"/>
          <ac:spMkLst>
            <pc:docMk/>
            <pc:sldMk cId="15658411" sldId="313"/>
            <ac:spMk id="4" creationId="{35124FBD-5A34-4B3A-988B-C0FFD68F47E6}"/>
          </ac:spMkLst>
        </pc:spChg>
        <pc:spChg chg="add del">
          <ac:chgData name="#LIN JINGKUN#" userId="381cc03c-8e63-4984-8a9b-9e32e06ccad3" providerId="ADAL" clId="{ABD62E31-EA14-4A5E-B42C-CB629E07975F}" dt="2021-09-08T09:07:25.530" v="4002" actId="22"/>
          <ac:spMkLst>
            <pc:docMk/>
            <pc:sldMk cId="15658411" sldId="313"/>
            <ac:spMk id="12" creationId="{45961DF9-B750-4F68-952F-D5D5A7FFEAD6}"/>
          </ac:spMkLst>
        </pc:spChg>
      </pc:sldChg>
      <pc:sldChg chg="addSp delSp modSp add mod addAnim delAnim modAnim">
        <pc:chgData name="#LIN JINGKUN#" userId="381cc03c-8e63-4984-8a9b-9e32e06ccad3" providerId="ADAL" clId="{ABD62E31-EA14-4A5E-B42C-CB629E07975F}" dt="2021-09-08T09:10:38.235" v="4032" actId="20577"/>
        <pc:sldMkLst>
          <pc:docMk/>
          <pc:sldMk cId="949922292" sldId="317"/>
        </pc:sldMkLst>
        <pc:spChg chg="mod">
          <ac:chgData name="#LIN JINGKUN#" userId="381cc03c-8e63-4984-8a9b-9e32e06ccad3" providerId="ADAL" clId="{ABD62E31-EA14-4A5E-B42C-CB629E07975F}" dt="2021-09-08T05:46:21.894" v="2834" actId="20577"/>
          <ac:spMkLst>
            <pc:docMk/>
            <pc:sldMk cId="949922292" sldId="317"/>
            <ac:spMk id="3" creationId="{00000000-0000-0000-0000-000000000000}"/>
          </ac:spMkLst>
        </pc:spChg>
        <pc:spChg chg="del">
          <ac:chgData name="#LIN JINGKUN#" userId="381cc03c-8e63-4984-8a9b-9e32e06ccad3" providerId="ADAL" clId="{ABD62E31-EA14-4A5E-B42C-CB629E07975F}" dt="2021-09-08T05:14:28.026" v="2270" actId="478"/>
          <ac:spMkLst>
            <pc:docMk/>
            <pc:sldMk cId="949922292" sldId="317"/>
            <ac:spMk id="10" creationId="{143A8EC4-C5A6-4BA5-B19A-075664DA200F}"/>
          </ac:spMkLst>
        </pc:spChg>
        <pc:spChg chg="add mod">
          <ac:chgData name="#LIN JINGKUN#" userId="381cc03c-8e63-4984-8a9b-9e32e06ccad3" providerId="ADAL" clId="{ABD62E31-EA14-4A5E-B42C-CB629E07975F}" dt="2021-09-08T05:57:02.176" v="2964" actId="1076"/>
          <ac:spMkLst>
            <pc:docMk/>
            <pc:sldMk cId="949922292" sldId="317"/>
            <ac:spMk id="11" creationId="{D326031D-35EE-479D-9CE8-A6B13DBEAADD}"/>
          </ac:spMkLst>
        </pc:spChg>
        <pc:spChg chg="mod">
          <ac:chgData name="#LIN JINGKUN#" userId="381cc03c-8e63-4984-8a9b-9e32e06ccad3" providerId="ADAL" clId="{ABD62E31-EA14-4A5E-B42C-CB629E07975F}" dt="2021-09-08T09:10:38.235" v="4032" actId="20577"/>
          <ac:spMkLst>
            <pc:docMk/>
            <pc:sldMk cId="949922292" sldId="317"/>
            <ac:spMk id="20" creationId="{00000000-0000-0000-0000-000000000000}"/>
          </ac:spMkLst>
        </pc:spChg>
        <pc:spChg chg="mod">
          <ac:chgData name="#LIN JINGKUN#" userId="381cc03c-8e63-4984-8a9b-9e32e06ccad3" providerId="ADAL" clId="{ABD62E31-EA14-4A5E-B42C-CB629E07975F}" dt="2021-09-08T09:06:24.602" v="3994" actId="33524"/>
          <ac:spMkLst>
            <pc:docMk/>
            <pc:sldMk cId="949922292" sldId="317"/>
            <ac:spMk id="33" creationId="{00000000-0000-0000-0000-000000000000}"/>
          </ac:spMkLst>
        </pc:spChg>
      </pc:sldChg>
      <pc:sldChg chg="addSp delSp modSp add mod delAnim modNotesTx">
        <pc:chgData name="#LIN JINGKUN#" userId="381cc03c-8e63-4984-8a9b-9e32e06ccad3" providerId="ADAL" clId="{ABD62E31-EA14-4A5E-B42C-CB629E07975F}" dt="2021-09-08T09:10:50.991" v="4036" actId="20577"/>
        <pc:sldMkLst>
          <pc:docMk/>
          <pc:sldMk cId="3007852795" sldId="321"/>
        </pc:sldMkLst>
        <pc:spChg chg="mod">
          <ac:chgData name="#LIN JINGKUN#" userId="381cc03c-8e63-4984-8a9b-9e32e06ccad3" providerId="ADAL" clId="{ABD62E31-EA14-4A5E-B42C-CB629E07975F}" dt="2021-09-08T09:10:50.991" v="4036" actId="20577"/>
          <ac:spMkLst>
            <pc:docMk/>
            <pc:sldMk cId="3007852795" sldId="321"/>
            <ac:spMk id="20" creationId="{00000000-0000-0000-0000-000000000000}"/>
          </ac:spMkLst>
        </pc:spChg>
        <pc:spChg chg="del mod">
          <ac:chgData name="#LIN JINGKUN#" userId="381cc03c-8e63-4984-8a9b-9e32e06ccad3" providerId="ADAL" clId="{ABD62E31-EA14-4A5E-B42C-CB629E07975F}" dt="2021-09-08T06:02:43.919" v="2967" actId="478"/>
          <ac:spMkLst>
            <pc:docMk/>
            <pc:sldMk cId="3007852795" sldId="321"/>
            <ac:spMk id="33" creationId="{00000000-0000-0000-0000-000000000000}"/>
          </ac:spMkLst>
        </pc:spChg>
        <pc:spChg chg="del mod">
          <ac:chgData name="#LIN JINGKUN#" userId="381cc03c-8e63-4984-8a9b-9e32e06ccad3" providerId="ADAL" clId="{ABD62E31-EA14-4A5E-B42C-CB629E07975F}" dt="2021-09-08T06:07:04.226" v="2991" actId="478"/>
          <ac:spMkLst>
            <pc:docMk/>
            <pc:sldMk cId="3007852795" sldId="321"/>
            <ac:spMk id="37" creationId="{8EB4905B-1CC7-481F-A331-B47746E1BD1C}"/>
          </ac:spMkLst>
        </pc:spChg>
        <pc:spChg chg="del mod">
          <ac:chgData name="#LIN JINGKUN#" userId="381cc03c-8e63-4984-8a9b-9e32e06ccad3" providerId="ADAL" clId="{ABD62E31-EA14-4A5E-B42C-CB629E07975F}" dt="2021-09-08T06:07:06.190" v="2993" actId="478"/>
          <ac:spMkLst>
            <pc:docMk/>
            <pc:sldMk cId="3007852795" sldId="321"/>
            <ac:spMk id="39" creationId="{3455CC51-E7B2-4C45-BA02-B3F48EB0D02C}"/>
          </ac:spMkLst>
        </pc:spChg>
        <pc:spChg chg="del mod">
          <ac:chgData name="#LIN JINGKUN#" userId="381cc03c-8e63-4984-8a9b-9e32e06ccad3" providerId="ADAL" clId="{ABD62E31-EA14-4A5E-B42C-CB629E07975F}" dt="2021-09-08T06:07:07.738" v="2996" actId="478"/>
          <ac:spMkLst>
            <pc:docMk/>
            <pc:sldMk cId="3007852795" sldId="321"/>
            <ac:spMk id="40" creationId="{313FB7F0-2D2E-4EE8-AB79-5E74C2DA80FD}"/>
          </ac:spMkLst>
        </pc:spChg>
        <pc:spChg chg="del mod">
          <ac:chgData name="#LIN JINGKUN#" userId="381cc03c-8e63-4984-8a9b-9e32e06ccad3" providerId="ADAL" clId="{ABD62E31-EA14-4A5E-B42C-CB629E07975F}" dt="2021-09-08T06:07:06.498" v="2994" actId="478"/>
          <ac:spMkLst>
            <pc:docMk/>
            <pc:sldMk cId="3007852795" sldId="321"/>
            <ac:spMk id="41" creationId="{2896F27C-7D00-4BCA-8EA9-A5F074DDB054}"/>
          </ac:spMkLst>
        </pc:spChg>
        <pc:spChg chg="del mod">
          <ac:chgData name="#LIN JINGKUN#" userId="381cc03c-8e63-4984-8a9b-9e32e06ccad3" providerId="ADAL" clId="{ABD62E31-EA14-4A5E-B42C-CB629E07975F}" dt="2021-09-08T06:07:07.123" v="2995" actId="478"/>
          <ac:spMkLst>
            <pc:docMk/>
            <pc:sldMk cId="3007852795" sldId="321"/>
            <ac:spMk id="42" creationId="{D1279BE1-3F95-4A6C-B60F-2F58CADCB4CB}"/>
          </ac:spMkLst>
        </pc:spChg>
        <pc:spChg chg="del mod">
          <ac:chgData name="#LIN JINGKUN#" userId="381cc03c-8e63-4984-8a9b-9e32e06ccad3" providerId="ADAL" clId="{ABD62E31-EA14-4A5E-B42C-CB629E07975F}" dt="2021-09-08T06:07:09.568" v="2999" actId="478"/>
          <ac:spMkLst>
            <pc:docMk/>
            <pc:sldMk cId="3007852795" sldId="321"/>
            <ac:spMk id="43" creationId="{2DDBE0C9-AAC4-48A4-9609-03C081E23BB8}"/>
          </ac:spMkLst>
        </pc:spChg>
        <pc:spChg chg="del mod">
          <ac:chgData name="#LIN JINGKUN#" userId="381cc03c-8e63-4984-8a9b-9e32e06ccad3" providerId="ADAL" clId="{ABD62E31-EA14-4A5E-B42C-CB629E07975F}" dt="2021-09-08T06:07:08.169" v="2997" actId="478"/>
          <ac:spMkLst>
            <pc:docMk/>
            <pc:sldMk cId="3007852795" sldId="321"/>
            <ac:spMk id="44" creationId="{D6F64F6B-236C-4F29-B95F-4D6BBCD6DCCA}"/>
          </ac:spMkLst>
        </pc:spChg>
        <pc:spChg chg="del mod">
          <ac:chgData name="#LIN JINGKUN#" userId="381cc03c-8e63-4984-8a9b-9e32e06ccad3" providerId="ADAL" clId="{ABD62E31-EA14-4A5E-B42C-CB629E07975F}" dt="2021-09-08T06:07:05.661" v="2992" actId="478"/>
          <ac:spMkLst>
            <pc:docMk/>
            <pc:sldMk cId="3007852795" sldId="321"/>
            <ac:spMk id="45" creationId="{940FA84D-0DAA-42F7-AF2C-08A32D877562}"/>
          </ac:spMkLst>
        </pc:spChg>
        <pc:spChg chg="del mod">
          <ac:chgData name="#LIN JINGKUN#" userId="381cc03c-8e63-4984-8a9b-9e32e06ccad3" providerId="ADAL" clId="{ABD62E31-EA14-4A5E-B42C-CB629E07975F}" dt="2021-09-08T06:07:09.008" v="2998" actId="478"/>
          <ac:spMkLst>
            <pc:docMk/>
            <pc:sldMk cId="3007852795" sldId="321"/>
            <ac:spMk id="46" creationId="{0CF0D2C6-593C-4A81-8931-DD179914B126}"/>
          </ac:spMkLst>
        </pc:spChg>
        <pc:spChg chg="del mod">
          <ac:chgData name="#LIN JINGKUN#" userId="381cc03c-8e63-4984-8a9b-9e32e06ccad3" providerId="ADAL" clId="{ABD62E31-EA14-4A5E-B42C-CB629E07975F}" dt="2021-09-08T06:07:22.959" v="3005" actId="478"/>
          <ac:spMkLst>
            <pc:docMk/>
            <pc:sldMk cId="3007852795" sldId="321"/>
            <ac:spMk id="47" creationId="{8BAACF30-6DB2-42C0-9587-A7CCA9D71C70}"/>
          </ac:spMkLst>
        </pc:spChg>
        <pc:spChg chg="del mod">
          <ac:chgData name="#LIN JINGKUN#" userId="381cc03c-8e63-4984-8a9b-9e32e06ccad3" providerId="ADAL" clId="{ABD62E31-EA14-4A5E-B42C-CB629E07975F}" dt="2021-09-08T06:07:22.959" v="3005" actId="478"/>
          <ac:spMkLst>
            <pc:docMk/>
            <pc:sldMk cId="3007852795" sldId="321"/>
            <ac:spMk id="48" creationId="{EB092186-975A-46A4-B80E-48652ABA0948}"/>
          </ac:spMkLst>
        </pc:spChg>
        <pc:spChg chg="del mod">
          <ac:chgData name="#LIN JINGKUN#" userId="381cc03c-8e63-4984-8a9b-9e32e06ccad3" providerId="ADAL" clId="{ABD62E31-EA14-4A5E-B42C-CB629E07975F}" dt="2021-09-08T06:07:24.431" v="3006" actId="478"/>
          <ac:spMkLst>
            <pc:docMk/>
            <pc:sldMk cId="3007852795" sldId="321"/>
            <ac:spMk id="49" creationId="{DB625186-EF99-4594-8ABD-D5F6D665AE6C}"/>
          </ac:spMkLst>
        </pc:spChg>
        <pc:spChg chg="del mod">
          <ac:chgData name="#LIN JINGKUN#" userId="381cc03c-8e63-4984-8a9b-9e32e06ccad3" providerId="ADAL" clId="{ABD62E31-EA14-4A5E-B42C-CB629E07975F}" dt="2021-09-08T06:07:22.959" v="3005" actId="478"/>
          <ac:spMkLst>
            <pc:docMk/>
            <pc:sldMk cId="3007852795" sldId="321"/>
            <ac:spMk id="51" creationId="{A7A4F273-F753-4560-BEAC-FBE66B20F0D8}"/>
          </ac:spMkLst>
        </pc:spChg>
        <pc:spChg chg="del mod">
          <ac:chgData name="#LIN JINGKUN#" userId="381cc03c-8e63-4984-8a9b-9e32e06ccad3" providerId="ADAL" clId="{ABD62E31-EA14-4A5E-B42C-CB629E07975F}" dt="2021-09-08T06:07:22.959" v="3005" actId="478"/>
          <ac:spMkLst>
            <pc:docMk/>
            <pc:sldMk cId="3007852795" sldId="321"/>
            <ac:spMk id="52" creationId="{370F6198-2B56-41DC-BE26-09B9DA08E738}"/>
          </ac:spMkLst>
        </pc:spChg>
        <pc:spChg chg="del mod">
          <ac:chgData name="#LIN JINGKUN#" userId="381cc03c-8e63-4984-8a9b-9e32e06ccad3" providerId="ADAL" clId="{ABD62E31-EA14-4A5E-B42C-CB629E07975F}" dt="2021-09-08T06:07:10.348" v="3000" actId="478"/>
          <ac:spMkLst>
            <pc:docMk/>
            <pc:sldMk cId="3007852795" sldId="321"/>
            <ac:spMk id="53" creationId="{A5B83958-E397-4422-94D8-76E97FC29B81}"/>
          </ac:spMkLst>
        </pc:spChg>
        <pc:spChg chg="del mod">
          <ac:chgData name="#LIN JINGKUN#" userId="381cc03c-8e63-4984-8a9b-9e32e06ccad3" providerId="ADAL" clId="{ABD62E31-EA14-4A5E-B42C-CB629E07975F}" dt="2021-09-08T06:07:14.112" v="3003" actId="478"/>
          <ac:spMkLst>
            <pc:docMk/>
            <pc:sldMk cId="3007852795" sldId="321"/>
            <ac:spMk id="55" creationId="{5408452B-18B9-42A5-AC1E-4D7A4F47E6B1}"/>
          </ac:spMkLst>
        </pc:spChg>
        <pc:spChg chg="del mod">
          <ac:chgData name="#LIN JINGKUN#" userId="381cc03c-8e63-4984-8a9b-9e32e06ccad3" providerId="ADAL" clId="{ABD62E31-EA14-4A5E-B42C-CB629E07975F}" dt="2021-09-08T06:07:13.018" v="3002" actId="478"/>
          <ac:spMkLst>
            <pc:docMk/>
            <pc:sldMk cId="3007852795" sldId="321"/>
            <ac:spMk id="56" creationId="{B2402112-A0BD-4B4C-A58E-617ED04FAD0B}"/>
          </ac:spMkLst>
        </pc:spChg>
        <pc:spChg chg="del mod">
          <ac:chgData name="#LIN JINGKUN#" userId="381cc03c-8e63-4984-8a9b-9e32e06ccad3" providerId="ADAL" clId="{ABD62E31-EA14-4A5E-B42C-CB629E07975F}" dt="2021-09-08T06:10:03.563" v="3082" actId="478"/>
          <ac:spMkLst>
            <pc:docMk/>
            <pc:sldMk cId="3007852795" sldId="321"/>
            <ac:spMk id="57" creationId="{9165E287-E1FB-41A9-A943-C5671ED92FCA}"/>
          </ac:spMkLst>
        </pc:spChg>
        <pc:spChg chg="del mod">
          <ac:chgData name="#LIN JINGKUN#" userId="381cc03c-8e63-4984-8a9b-9e32e06ccad3" providerId="ADAL" clId="{ABD62E31-EA14-4A5E-B42C-CB629E07975F}" dt="2021-09-08T06:10:04.523" v="3083" actId="478"/>
          <ac:spMkLst>
            <pc:docMk/>
            <pc:sldMk cId="3007852795" sldId="321"/>
            <ac:spMk id="58" creationId="{414D0A5B-1469-45AB-8195-58D04F87E525}"/>
          </ac:spMkLst>
        </pc:spChg>
        <pc:spChg chg="mod">
          <ac:chgData name="#LIN JINGKUN#" userId="381cc03c-8e63-4984-8a9b-9e32e06ccad3" providerId="ADAL" clId="{ABD62E31-EA14-4A5E-B42C-CB629E07975F}" dt="2021-09-08T06:13:15.572" v="3173" actId="14100"/>
          <ac:spMkLst>
            <pc:docMk/>
            <pc:sldMk cId="3007852795" sldId="321"/>
            <ac:spMk id="59" creationId="{5BF9A488-DE87-41EE-BD40-726B65FDA8E8}"/>
          </ac:spMkLst>
        </pc:spChg>
        <pc:spChg chg="del mod">
          <ac:chgData name="#LIN JINGKUN#" userId="381cc03c-8e63-4984-8a9b-9e32e06ccad3" providerId="ADAL" clId="{ABD62E31-EA14-4A5E-B42C-CB629E07975F}" dt="2021-09-08T06:10:01.089" v="3080" actId="478"/>
          <ac:spMkLst>
            <pc:docMk/>
            <pc:sldMk cId="3007852795" sldId="321"/>
            <ac:spMk id="61" creationId="{B26D8E67-74AD-4513-ADAA-DDC284890235}"/>
          </ac:spMkLst>
        </pc:spChg>
        <pc:spChg chg="del mod">
          <ac:chgData name="#LIN JINGKUN#" userId="381cc03c-8e63-4984-8a9b-9e32e06ccad3" providerId="ADAL" clId="{ABD62E31-EA14-4A5E-B42C-CB629E07975F}" dt="2021-09-08T06:10:02.370" v="3081" actId="478"/>
          <ac:spMkLst>
            <pc:docMk/>
            <pc:sldMk cId="3007852795" sldId="321"/>
            <ac:spMk id="62" creationId="{073CE729-6249-4D07-9198-8DC4FEC2071E}"/>
          </ac:spMkLst>
        </pc:spChg>
        <pc:spChg chg="del mod">
          <ac:chgData name="#LIN JINGKUN#" userId="381cc03c-8e63-4984-8a9b-9e32e06ccad3" providerId="ADAL" clId="{ABD62E31-EA14-4A5E-B42C-CB629E07975F}" dt="2021-09-08T06:11:32.558" v="3124" actId="478"/>
          <ac:spMkLst>
            <pc:docMk/>
            <pc:sldMk cId="3007852795" sldId="321"/>
            <ac:spMk id="63" creationId="{1A2B2C5B-77BA-4E5D-B430-A39A3B0114AF}"/>
          </ac:spMkLst>
        </pc:spChg>
        <pc:spChg chg="del mod">
          <ac:chgData name="#LIN JINGKUN#" userId="381cc03c-8e63-4984-8a9b-9e32e06ccad3" providerId="ADAL" clId="{ABD62E31-EA14-4A5E-B42C-CB629E07975F}" dt="2021-09-08T06:11:33.924" v="3125" actId="478"/>
          <ac:spMkLst>
            <pc:docMk/>
            <pc:sldMk cId="3007852795" sldId="321"/>
            <ac:spMk id="64" creationId="{02972658-C75C-4C64-9C4C-B6639E34790E}"/>
          </ac:spMkLst>
        </pc:spChg>
        <pc:spChg chg="del mod">
          <ac:chgData name="#LIN JINGKUN#" userId="381cc03c-8e63-4984-8a9b-9e32e06ccad3" providerId="ADAL" clId="{ABD62E31-EA14-4A5E-B42C-CB629E07975F}" dt="2021-09-08T06:07:31.552" v="3007" actId="478"/>
          <ac:spMkLst>
            <pc:docMk/>
            <pc:sldMk cId="3007852795" sldId="321"/>
            <ac:spMk id="65" creationId="{3CC7C4A8-5B48-4854-AE86-4E0CEEE7FC95}"/>
          </ac:spMkLst>
        </pc:spChg>
        <pc:spChg chg="del mod">
          <ac:chgData name="#LIN JINGKUN#" userId="381cc03c-8e63-4984-8a9b-9e32e06ccad3" providerId="ADAL" clId="{ABD62E31-EA14-4A5E-B42C-CB629E07975F}" dt="2021-09-08T06:07:45.846" v="3010" actId="478"/>
          <ac:spMkLst>
            <pc:docMk/>
            <pc:sldMk cId="3007852795" sldId="321"/>
            <ac:spMk id="67" creationId="{F55210FF-B27D-4C0D-A279-339DD5975BF6}"/>
          </ac:spMkLst>
        </pc:spChg>
        <pc:spChg chg="del mod">
          <ac:chgData name="#LIN JINGKUN#" userId="381cc03c-8e63-4984-8a9b-9e32e06ccad3" providerId="ADAL" clId="{ABD62E31-EA14-4A5E-B42C-CB629E07975F}" dt="2021-09-08T06:07:43.426" v="3009" actId="478"/>
          <ac:spMkLst>
            <pc:docMk/>
            <pc:sldMk cId="3007852795" sldId="321"/>
            <ac:spMk id="68" creationId="{1DDEA97C-1B1F-4B28-B9FF-B16C1DBAF893}"/>
          </ac:spMkLst>
        </pc:spChg>
        <pc:spChg chg="del mod">
          <ac:chgData name="#LIN JINGKUN#" userId="381cc03c-8e63-4984-8a9b-9e32e06ccad3" providerId="ADAL" clId="{ABD62E31-EA14-4A5E-B42C-CB629E07975F}" dt="2021-09-08T06:07:43.426" v="3009" actId="478"/>
          <ac:spMkLst>
            <pc:docMk/>
            <pc:sldMk cId="3007852795" sldId="321"/>
            <ac:spMk id="69" creationId="{7CBA93D7-CBF7-46C3-AF85-6B358353B604}"/>
          </ac:spMkLst>
        </pc:spChg>
        <pc:spChg chg="del mod">
          <ac:chgData name="#LIN JINGKUN#" userId="381cc03c-8e63-4984-8a9b-9e32e06ccad3" providerId="ADAL" clId="{ABD62E31-EA14-4A5E-B42C-CB629E07975F}" dt="2021-09-08T06:07:35.958" v="3008" actId="478"/>
          <ac:spMkLst>
            <pc:docMk/>
            <pc:sldMk cId="3007852795" sldId="321"/>
            <ac:spMk id="70" creationId="{DD000504-FED1-4F15-A709-1DACB811C9AC}"/>
          </ac:spMkLst>
        </pc:spChg>
        <pc:spChg chg="del mod">
          <ac:chgData name="#LIN JINGKUN#" userId="381cc03c-8e63-4984-8a9b-9e32e06ccad3" providerId="ADAL" clId="{ABD62E31-EA14-4A5E-B42C-CB629E07975F}" dt="2021-09-08T06:07:35.958" v="3008" actId="478"/>
          <ac:spMkLst>
            <pc:docMk/>
            <pc:sldMk cId="3007852795" sldId="321"/>
            <ac:spMk id="71" creationId="{39F87F0F-3E4B-4349-8424-436B86EE1652}"/>
          </ac:spMkLst>
        </pc:spChg>
        <pc:spChg chg="del mod">
          <ac:chgData name="#LIN JINGKUN#" userId="381cc03c-8e63-4984-8a9b-9e32e06ccad3" providerId="ADAL" clId="{ABD62E31-EA14-4A5E-B42C-CB629E07975F}" dt="2021-09-08T06:07:35.958" v="3008" actId="478"/>
          <ac:spMkLst>
            <pc:docMk/>
            <pc:sldMk cId="3007852795" sldId="321"/>
            <ac:spMk id="72" creationId="{DCA79D07-3D17-427C-B9B6-0B1EE5804D00}"/>
          </ac:spMkLst>
        </pc:spChg>
        <pc:spChg chg="del mod">
          <ac:chgData name="#LIN JINGKUN#" userId="381cc03c-8e63-4984-8a9b-9e32e06ccad3" providerId="ADAL" clId="{ABD62E31-EA14-4A5E-B42C-CB629E07975F}" dt="2021-09-08T06:07:35.958" v="3008" actId="478"/>
          <ac:spMkLst>
            <pc:docMk/>
            <pc:sldMk cId="3007852795" sldId="321"/>
            <ac:spMk id="73" creationId="{BCF23EC0-6CEC-48B6-844E-1B9947D3E991}"/>
          </ac:spMkLst>
        </pc:spChg>
        <pc:spChg chg="del mod">
          <ac:chgData name="#LIN JINGKUN#" userId="381cc03c-8e63-4984-8a9b-9e32e06ccad3" providerId="ADAL" clId="{ABD62E31-EA14-4A5E-B42C-CB629E07975F}" dt="2021-09-08T06:07:43.426" v="3009" actId="478"/>
          <ac:spMkLst>
            <pc:docMk/>
            <pc:sldMk cId="3007852795" sldId="321"/>
            <ac:spMk id="74" creationId="{DAC50C75-99C7-4179-B50B-5D393E48E8B5}"/>
          </ac:spMkLst>
        </pc:spChg>
        <pc:spChg chg="del mod">
          <ac:chgData name="#LIN JINGKUN#" userId="381cc03c-8e63-4984-8a9b-9e32e06ccad3" providerId="ADAL" clId="{ABD62E31-EA14-4A5E-B42C-CB629E07975F}" dt="2021-09-08T06:07:31.552" v="3007" actId="478"/>
          <ac:spMkLst>
            <pc:docMk/>
            <pc:sldMk cId="3007852795" sldId="321"/>
            <ac:spMk id="75" creationId="{5C3E95DF-7C1E-4AC2-96C9-AD4A242B3963}"/>
          </ac:spMkLst>
        </pc:spChg>
        <pc:spChg chg="del mod">
          <ac:chgData name="#LIN JINGKUN#" userId="381cc03c-8e63-4984-8a9b-9e32e06ccad3" providerId="ADAL" clId="{ABD62E31-EA14-4A5E-B42C-CB629E07975F}" dt="2021-09-08T06:07:31.552" v="3007" actId="478"/>
          <ac:spMkLst>
            <pc:docMk/>
            <pc:sldMk cId="3007852795" sldId="321"/>
            <ac:spMk id="76" creationId="{B28ED713-909D-4508-8C5B-F9F2AA7D6888}"/>
          </ac:spMkLst>
        </pc:spChg>
        <pc:spChg chg="mod">
          <ac:chgData name="#LIN JINGKUN#" userId="381cc03c-8e63-4984-8a9b-9e32e06ccad3" providerId="ADAL" clId="{ABD62E31-EA14-4A5E-B42C-CB629E07975F}" dt="2021-09-08T06:13:32.974" v="3177" actId="1076"/>
          <ac:spMkLst>
            <pc:docMk/>
            <pc:sldMk cId="3007852795" sldId="321"/>
            <ac:spMk id="77" creationId="{25D7D0CA-D8A6-4024-A12A-98F8977BEA19}"/>
          </ac:spMkLst>
        </pc:spChg>
        <pc:spChg chg="del mod">
          <ac:chgData name="#LIN JINGKUN#" userId="381cc03c-8e63-4984-8a9b-9e32e06ccad3" providerId="ADAL" clId="{ABD62E31-EA14-4A5E-B42C-CB629E07975F}" dt="2021-09-08T06:11:36.204" v="3127" actId="478"/>
          <ac:spMkLst>
            <pc:docMk/>
            <pc:sldMk cId="3007852795" sldId="321"/>
            <ac:spMk id="79" creationId="{DB6588B7-48CE-42A4-B3A6-440EE6CB1883}"/>
          </ac:spMkLst>
        </pc:spChg>
        <pc:spChg chg="del mod">
          <ac:chgData name="#LIN JINGKUN#" userId="381cc03c-8e63-4984-8a9b-9e32e06ccad3" providerId="ADAL" clId="{ABD62E31-EA14-4A5E-B42C-CB629E07975F}" dt="2021-09-08T06:11:34.937" v="3126" actId="478"/>
          <ac:spMkLst>
            <pc:docMk/>
            <pc:sldMk cId="3007852795" sldId="321"/>
            <ac:spMk id="80" creationId="{20F8EEA8-7C78-4F03-885C-6ED94B955AC7}"/>
          </ac:spMkLst>
        </pc:spChg>
        <pc:spChg chg="del mod">
          <ac:chgData name="#LIN JINGKUN#" userId="381cc03c-8e63-4984-8a9b-9e32e06ccad3" providerId="ADAL" clId="{ABD62E31-EA14-4A5E-B42C-CB629E07975F}" dt="2021-09-08T06:11:31.184" v="3123" actId="478"/>
          <ac:spMkLst>
            <pc:docMk/>
            <pc:sldMk cId="3007852795" sldId="321"/>
            <ac:spMk id="81" creationId="{E3E16C3E-578C-4CA9-967B-6C68FF54C63F}"/>
          </ac:spMkLst>
        </pc:spChg>
        <pc:spChg chg="del mod">
          <ac:chgData name="#LIN JINGKUN#" userId="381cc03c-8e63-4984-8a9b-9e32e06ccad3" providerId="ADAL" clId="{ABD62E31-EA14-4A5E-B42C-CB629E07975F}" dt="2021-09-08T06:06:57.201" v="2989" actId="478"/>
          <ac:spMkLst>
            <pc:docMk/>
            <pc:sldMk cId="3007852795" sldId="321"/>
            <ac:spMk id="83" creationId="{FBA5B956-9679-4A9A-AD33-5D0F9D2E0495}"/>
          </ac:spMkLst>
        </pc:spChg>
        <pc:spChg chg="del mod">
          <ac:chgData name="#LIN JINGKUN#" userId="381cc03c-8e63-4984-8a9b-9e32e06ccad3" providerId="ADAL" clId="{ABD62E31-EA14-4A5E-B42C-CB629E07975F}" dt="2021-09-08T06:06:57.201" v="2989" actId="478"/>
          <ac:spMkLst>
            <pc:docMk/>
            <pc:sldMk cId="3007852795" sldId="321"/>
            <ac:spMk id="84" creationId="{B588F0D9-98DB-404A-92F6-792D3274BE19}"/>
          </ac:spMkLst>
        </pc:spChg>
        <pc:spChg chg="del mod">
          <ac:chgData name="#LIN JINGKUN#" userId="381cc03c-8e63-4984-8a9b-9e32e06ccad3" providerId="ADAL" clId="{ABD62E31-EA14-4A5E-B42C-CB629E07975F}" dt="2021-09-08T06:06:57.201" v="2989" actId="478"/>
          <ac:spMkLst>
            <pc:docMk/>
            <pc:sldMk cId="3007852795" sldId="321"/>
            <ac:spMk id="85" creationId="{7D9C7F61-1DF7-4028-B793-EB9A46F2C877}"/>
          </ac:spMkLst>
        </pc:spChg>
        <pc:spChg chg="del mod">
          <ac:chgData name="#LIN JINGKUN#" userId="381cc03c-8e63-4984-8a9b-9e32e06ccad3" providerId="ADAL" clId="{ABD62E31-EA14-4A5E-B42C-CB629E07975F}" dt="2021-09-08T06:06:57.201" v="2989" actId="478"/>
          <ac:spMkLst>
            <pc:docMk/>
            <pc:sldMk cId="3007852795" sldId="321"/>
            <ac:spMk id="86" creationId="{79334E7B-8E73-4186-B801-4C318DBA2864}"/>
          </ac:spMkLst>
        </pc:spChg>
        <pc:spChg chg="del mod">
          <ac:chgData name="#LIN JINGKUN#" userId="381cc03c-8e63-4984-8a9b-9e32e06ccad3" providerId="ADAL" clId="{ABD62E31-EA14-4A5E-B42C-CB629E07975F}" dt="2021-09-08T06:07:01.667" v="2990" actId="478"/>
          <ac:spMkLst>
            <pc:docMk/>
            <pc:sldMk cId="3007852795" sldId="321"/>
            <ac:spMk id="87" creationId="{1688A3E6-0620-4DE4-8FE6-76A5CC86866B}"/>
          </ac:spMkLst>
        </pc:spChg>
        <pc:spChg chg="del mod">
          <ac:chgData name="#LIN JINGKUN#" userId="381cc03c-8e63-4984-8a9b-9e32e06ccad3" providerId="ADAL" clId="{ABD62E31-EA14-4A5E-B42C-CB629E07975F}" dt="2021-09-08T06:06:57.201" v="2989" actId="478"/>
          <ac:spMkLst>
            <pc:docMk/>
            <pc:sldMk cId="3007852795" sldId="321"/>
            <ac:spMk id="89" creationId="{9F33273C-4D4D-40DE-8E04-26D284504812}"/>
          </ac:spMkLst>
        </pc:spChg>
        <pc:spChg chg="del mod">
          <ac:chgData name="#LIN JINGKUN#" userId="381cc03c-8e63-4984-8a9b-9e32e06ccad3" providerId="ADAL" clId="{ABD62E31-EA14-4A5E-B42C-CB629E07975F}" dt="2021-09-08T06:06:57.201" v="2989" actId="478"/>
          <ac:spMkLst>
            <pc:docMk/>
            <pc:sldMk cId="3007852795" sldId="321"/>
            <ac:spMk id="90" creationId="{8525F0BD-D42F-4256-B33D-8DC66A5F48C5}"/>
          </ac:spMkLst>
        </pc:spChg>
        <pc:spChg chg="del mod">
          <ac:chgData name="#LIN JINGKUN#" userId="381cc03c-8e63-4984-8a9b-9e32e06ccad3" providerId="ADAL" clId="{ABD62E31-EA14-4A5E-B42C-CB629E07975F}" dt="2021-09-08T06:05:32.444" v="2977" actId="478"/>
          <ac:spMkLst>
            <pc:docMk/>
            <pc:sldMk cId="3007852795" sldId="321"/>
            <ac:spMk id="93" creationId="{6D55872B-CD7F-4E21-BB62-839E9A781202}"/>
          </ac:spMkLst>
        </pc:spChg>
        <pc:spChg chg="del mod">
          <ac:chgData name="#LIN JINGKUN#" userId="381cc03c-8e63-4984-8a9b-9e32e06ccad3" providerId="ADAL" clId="{ABD62E31-EA14-4A5E-B42C-CB629E07975F}" dt="2021-09-08T06:05:35.217" v="2978" actId="478"/>
          <ac:spMkLst>
            <pc:docMk/>
            <pc:sldMk cId="3007852795" sldId="321"/>
            <ac:spMk id="94" creationId="{E44053BA-744F-4F75-80B6-27D5CD29DD50}"/>
          </ac:spMkLst>
        </pc:spChg>
        <pc:spChg chg="del mod">
          <ac:chgData name="#LIN JINGKUN#" userId="381cc03c-8e63-4984-8a9b-9e32e06ccad3" providerId="ADAL" clId="{ABD62E31-EA14-4A5E-B42C-CB629E07975F}" dt="2021-09-08T06:05:22.130" v="2969" actId="478"/>
          <ac:spMkLst>
            <pc:docMk/>
            <pc:sldMk cId="3007852795" sldId="321"/>
            <ac:spMk id="95" creationId="{5657739D-0DD3-49C3-957F-10EBEF551A3D}"/>
          </ac:spMkLst>
        </pc:spChg>
        <pc:spChg chg="del mod">
          <ac:chgData name="#LIN JINGKUN#" userId="381cc03c-8e63-4984-8a9b-9e32e06ccad3" providerId="ADAL" clId="{ABD62E31-EA14-4A5E-B42C-CB629E07975F}" dt="2021-09-08T06:05:24.319" v="2972" actId="478"/>
          <ac:spMkLst>
            <pc:docMk/>
            <pc:sldMk cId="3007852795" sldId="321"/>
            <ac:spMk id="97" creationId="{CA571081-3819-440D-A9AC-1542376E2B9C}"/>
          </ac:spMkLst>
        </pc:spChg>
        <pc:spChg chg="del mod">
          <ac:chgData name="#LIN JINGKUN#" userId="381cc03c-8e63-4984-8a9b-9e32e06ccad3" providerId="ADAL" clId="{ABD62E31-EA14-4A5E-B42C-CB629E07975F}" dt="2021-09-08T06:05:23.439" v="2971" actId="478"/>
          <ac:spMkLst>
            <pc:docMk/>
            <pc:sldMk cId="3007852795" sldId="321"/>
            <ac:spMk id="98" creationId="{153536AC-DE3F-4091-B52C-1421F7E005D3}"/>
          </ac:spMkLst>
        </pc:spChg>
        <pc:spChg chg="del mod">
          <ac:chgData name="#LIN JINGKUN#" userId="381cc03c-8e63-4984-8a9b-9e32e06ccad3" providerId="ADAL" clId="{ABD62E31-EA14-4A5E-B42C-CB629E07975F}" dt="2021-09-08T06:05:25.282" v="2973" actId="478"/>
          <ac:spMkLst>
            <pc:docMk/>
            <pc:sldMk cId="3007852795" sldId="321"/>
            <ac:spMk id="99" creationId="{1BAD0178-7B83-47DB-8616-B63C2DB22317}"/>
          </ac:spMkLst>
        </pc:spChg>
        <pc:spChg chg="del mod">
          <ac:chgData name="#LIN JINGKUN#" userId="381cc03c-8e63-4984-8a9b-9e32e06ccad3" providerId="ADAL" clId="{ABD62E31-EA14-4A5E-B42C-CB629E07975F}" dt="2021-09-08T06:05:31.310" v="2976" actId="478"/>
          <ac:spMkLst>
            <pc:docMk/>
            <pc:sldMk cId="3007852795" sldId="321"/>
            <ac:spMk id="100" creationId="{F828F117-AE1D-4D8E-A378-B2B9605AEF4A}"/>
          </ac:spMkLst>
        </pc:spChg>
        <pc:spChg chg="del mod">
          <ac:chgData name="#LIN JINGKUN#" userId="381cc03c-8e63-4984-8a9b-9e32e06ccad3" providerId="ADAL" clId="{ABD62E31-EA14-4A5E-B42C-CB629E07975F}" dt="2021-09-08T06:11:14.121" v="3118" actId="478"/>
          <ac:spMkLst>
            <pc:docMk/>
            <pc:sldMk cId="3007852795" sldId="321"/>
            <ac:spMk id="101" creationId="{FFCFB5BF-BCB8-4AC0-8C39-5751C1489FA1}"/>
          </ac:spMkLst>
        </pc:spChg>
        <pc:spChg chg="del mod">
          <ac:chgData name="#LIN JINGKUN#" userId="381cc03c-8e63-4984-8a9b-9e32e06ccad3" providerId="ADAL" clId="{ABD62E31-EA14-4A5E-B42C-CB629E07975F}" dt="2021-09-08T06:11:15.485" v="3119" actId="478"/>
          <ac:spMkLst>
            <pc:docMk/>
            <pc:sldMk cId="3007852795" sldId="321"/>
            <ac:spMk id="102" creationId="{23DC3881-A738-4CC6-B01D-181BEBA0619B}"/>
          </ac:spMkLst>
        </pc:spChg>
        <pc:spChg chg="del mod">
          <ac:chgData name="#LIN JINGKUN#" userId="381cc03c-8e63-4984-8a9b-9e32e06ccad3" providerId="ADAL" clId="{ABD62E31-EA14-4A5E-B42C-CB629E07975F}" dt="2021-09-08T06:06:10.762" v="2984" actId="478"/>
          <ac:spMkLst>
            <pc:docMk/>
            <pc:sldMk cId="3007852795" sldId="321"/>
            <ac:spMk id="103" creationId="{E4DECB57-9AC6-44BD-87CB-E2DDB99B6002}"/>
          </ac:spMkLst>
        </pc:spChg>
        <pc:spChg chg="del mod">
          <ac:chgData name="#LIN JINGKUN#" userId="381cc03c-8e63-4984-8a9b-9e32e06ccad3" providerId="ADAL" clId="{ABD62E31-EA14-4A5E-B42C-CB629E07975F}" dt="2021-09-08T06:06:21.140" v="2985" actId="478"/>
          <ac:spMkLst>
            <pc:docMk/>
            <pc:sldMk cId="3007852795" sldId="321"/>
            <ac:spMk id="105" creationId="{14B9A2E1-EE91-46B0-B913-5C7DDB9FDF77}"/>
          </ac:spMkLst>
        </pc:spChg>
        <pc:spChg chg="del mod">
          <ac:chgData name="#LIN JINGKUN#" userId="381cc03c-8e63-4984-8a9b-9e32e06ccad3" providerId="ADAL" clId="{ABD62E31-EA14-4A5E-B42C-CB629E07975F}" dt="2021-09-08T06:06:32.129" v="2988" actId="478"/>
          <ac:spMkLst>
            <pc:docMk/>
            <pc:sldMk cId="3007852795" sldId="321"/>
            <ac:spMk id="106" creationId="{885425BB-E4C8-41B0-B629-8F668B522400}"/>
          </ac:spMkLst>
        </pc:spChg>
        <pc:spChg chg="del mod">
          <ac:chgData name="#LIN JINGKUN#" userId="381cc03c-8e63-4984-8a9b-9e32e06ccad3" providerId="ADAL" clId="{ABD62E31-EA14-4A5E-B42C-CB629E07975F}" dt="2021-09-08T06:06:29.779" v="2986" actId="478"/>
          <ac:spMkLst>
            <pc:docMk/>
            <pc:sldMk cId="3007852795" sldId="321"/>
            <ac:spMk id="107" creationId="{B06A3719-7BBA-49C0-BF65-1FB03D30150B}"/>
          </ac:spMkLst>
        </pc:spChg>
        <pc:spChg chg="del mod">
          <ac:chgData name="#LIN JINGKUN#" userId="381cc03c-8e63-4984-8a9b-9e32e06ccad3" providerId="ADAL" clId="{ABD62E31-EA14-4A5E-B42C-CB629E07975F}" dt="2021-09-08T06:06:30.778" v="2987" actId="478"/>
          <ac:spMkLst>
            <pc:docMk/>
            <pc:sldMk cId="3007852795" sldId="321"/>
            <ac:spMk id="108" creationId="{11A7F90C-3961-4957-B78D-A96AAA885CC7}"/>
          </ac:spMkLst>
        </pc:spChg>
        <pc:spChg chg="del mod">
          <ac:chgData name="#LIN JINGKUN#" userId="381cc03c-8e63-4984-8a9b-9e32e06ccad3" providerId="ADAL" clId="{ABD62E31-EA14-4A5E-B42C-CB629E07975F}" dt="2021-09-08T06:06:29.779" v="2986" actId="478"/>
          <ac:spMkLst>
            <pc:docMk/>
            <pc:sldMk cId="3007852795" sldId="321"/>
            <ac:spMk id="109" creationId="{D5CCF175-9B07-462A-9D46-D21FAB9CC1B1}"/>
          </ac:spMkLst>
        </pc:spChg>
        <pc:spChg chg="del mod">
          <ac:chgData name="#LIN JINGKUN#" userId="381cc03c-8e63-4984-8a9b-9e32e06ccad3" providerId="ADAL" clId="{ABD62E31-EA14-4A5E-B42C-CB629E07975F}" dt="2021-09-08T06:06:21.140" v="2985" actId="478"/>
          <ac:spMkLst>
            <pc:docMk/>
            <pc:sldMk cId="3007852795" sldId="321"/>
            <ac:spMk id="110" creationId="{E403EDBE-5340-438E-9C15-A4A439771EFD}"/>
          </ac:spMkLst>
        </pc:spChg>
        <pc:spChg chg="add del mod">
          <ac:chgData name="#LIN JINGKUN#" userId="381cc03c-8e63-4984-8a9b-9e32e06ccad3" providerId="ADAL" clId="{ABD62E31-EA14-4A5E-B42C-CB629E07975F}" dt="2021-09-08T06:11:55.599" v="3130" actId="478"/>
          <ac:spMkLst>
            <pc:docMk/>
            <pc:sldMk cId="3007852795" sldId="321"/>
            <ac:spMk id="111" creationId="{7F35019B-7A38-4695-8618-1F02983A5398}"/>
          </ac:spMkLst>
        </pc:spChg>
        <pc:spChg chg="add mod">
          <ac:chgData name="#LIN JINGKUN#" userId="381cc03c-8e63-4984-8a9b-9e32e06ccad3" providerId="ADAL" clId="{ABD62E31-EA14-4A5E-B42C-CB629E07975F}" dt="2021-09-08T06:13:51.223" v="3180" actId="1076"/>
          <ac:spMkLst>
            <pc:docMk/>
            <pc:sldMk cId="3007852795" sldId="321"/>
            <ac:spMk id="112" creationId="{13C2F616-9EAD-489E-9B2C-8899D3CED7BB}"/>
          </ac:spMkLst>
        </pc:spChg>
        <pc:spChg chg="add mod">
          <ac:chgData name="#LIN JINGKUN#" userId="381cc03c-8e63-4984-8a9b-9e32e06ccad3" providerId="ADAL" clId="{ABD62E31-EA14-4A5E-B42C-CB629E07975F}" dt="2021-09-08T06:13:51.223" v="3180" actId="1076"/>
          <ac:spMkLst>
            <pc:docMk/>
            <pc:sldMk cId="3007852795" sldId="321"/>
            <ac:spMk id="113" creationId="{5EC20665-C046-4601-89CD-409B714A54CB}"/>
          </ac:spMkLst>
        </pc:spChg>
        <pc:spChg chg="add mod">
          <ac:chgData name="#LIN JINGKUN#" userId="381cc03c-8e63-4984-8a9b-9e32e06ccad3" providerId="ADAL" clId="{ABD62E31-EA14-4A5E-B42C-CB629E07975F}" dt="2021-09-08T09:09:56.283" v="4028" actId="33524"/>
          <ac:spMkLst>
            <pc:docMk/>
            <pc:sldMk cId="3007852795" sldId="321"/>
            <ac:spMk id="119" creationId="{3FF5DDC8-A30A-4B7B-AE96-1F9783A7ED93}"/>
          </ac:spMkLst>
        </pc:spChg>
        <pc:grpChg chg="add del mod">
          <ac:chgData name="#LIN JINGKUN#" userId="381cc03c-8e63-4984-8a9b-9e32e06ccad3" providerId="ADAL" clId="{ABD62E31-EA14-4A5E-B42C-CB629E07975F}" dt="2021-09-08T06:13:51.223" v="3180" actId="1076"/>
          <ac:grpSpMkLst>
            <pc:docMk/>
            <pc:sldMk cId="3007852795" sldId="321"/>
            <ac:grpSpMk id="10" creationId="{908374D3-B26F-4471-958F-48E565C3316F}"/>
          </ac:grpSpMkLst>
        </pc:grpChg>
        <pc:grpChg chg="del mod">
          <ac:chgData name="#LIN JINGKUN#" userId="381cc03c-8e63-4984-8a9b-9e32e06ccad3" providerId="ADAL" clId="{ABD62E31-EA14-4A5E-B42C-CB629E07975F}" dt="2021-09-08T06:06:10.762" v="2984" actId="478"/>
          <ac:grpSpMkLst>
            <pc:docMk/>
            <pc:sldMk cId="3007852795" sldId="321"/>
            <ac:grpSpMk id="12" creationId="{BBC00F3E-6EB1-4612-B9FC-C15162513397}"/>
          </ac:grpSpMkLst>
        </pc:grpChg>
        <pc:grpChg chg="del mod">
          <ac:chgData name="#LIN JINGKUN#" userId="381cc03c-8e63-4984-8a9b-9e32e06ccad3" providerId="ADAL" clId="{ABD62E31-EA14-4A5E-B42C-CB629E07975F}" dt="2021-09-08T06:11:14.121" v="3118" actId="478"/>
          <ac:grpSpMkLst>
            <pc:docMk/>
            <pc:sldMk cId="3007852795" sldId="321"/>
            <ac:grpSpMk id="13" creationId="{8449F4FB-E8A0-49D1-9961-8A3A1CB086B9}"/>
          </ac:grpSpMkLst>
        </pc:grpChg>
        <pc:grpChg chg="del mod">
          <ac:chgData name="#LIN JINGKUN#" userId="381cc03c-8e63-4984-8a9b-9e32e06ccad3" providerId="ADAL" clId="{ABD62E31-EA14-4A5E-B42C-CB629E07975F}" dt="2021-09-08T06:05:31.310" v="2976" actId="478"/>
          <ac:grpSpMkLst>
            <pc:docMk/>
            <pc:sldMk cId="3007852795" sldId="321"/>
            <ac:grpSpMk id="14" creationId="{8EE82BA0-B1F3-4A41-AE91-1131A0049270}"/>
          </ac:grpSpMkLst>
        </pc:grpChg>
        <pc:grpChg chg="del mod">
          <ac:chgData name="#LIN JINGKUN#" userId="381cc03c-8e63-4984-8a9b-9e32e06ccad3" providerId="ADAL" clId="{ABD62E31-EA14-4A5E-B42C-CB629E07975F}" dt="2021-09-08T06:06:57.201" v="2989" actId="478"/>
          <ac:grpSpMkLst>
            <pc:docMk/>
            <pc:sldMk cId="3007852795" sldId="321"/>
            <ac:grpSpMk id="19" creationId="{919339B3-AA6F-450D-B4DD-3E6066CD6905}"/>
          </ac:grpSpMkLst>
        </pc:grpChg>
        <pc:grpChg chg="del mod">
          <ac:chgData name="#LIN JINGKUN#" userId="381cc03c-8e63-4984-8a9b-9e32e06ccad3" providerId="ADAL" clId="{ABD62E31-EA14-4A5E-B42C-CB629E07975F}" dt="2021-09-08T06:06:57.201" v="2989" actId="478"/>
          <ac:grpSpMkLst>
            <pc:docMk/>
            <pc:sldMk cId="3007852795" sldId="321"/>
            <ac:grpSpMk id="21" creationId="{2AD9C450-F6E4-41D7-BC92-60F6AE14328D}"/>
          </ac:grpSpMkLst>
        </pc:grpChg>
        <pc:grpChg chg="del mod">
          <ac:chgData name="#LIN JINGKUN#" userId="381cc03c-8e63-4984-8a9b-9e32e06ccad3" providerId="ADAL" clId="{ABD62E31-EA14-4A5E-B42C-CB629E07975F}" dt="2021-09-08T06:06:57.201" v="2989" actId="478"/>
          <ac:grpSpMkLst>
            <pc:docMk/>
            <pc:sldMk cId="3007852795" sldId="321"/>
            <ac:grpSpMk id="23" creationId="{0C9F01FC-4815-49A6-A67F-03D238A4FC67}"/>
          </ac:grpSpMkLst>
        </pc:grpChg>
        <pc:grpChg chg="del mod">
          <ac:chgData name="#LIN JINGKUN#" userId="381cc03c-8e63-4984-8a9b-9e32e06ccad3" providerId="ADAL" clId="{ABD62E31-EA14-4A5E-B42C-CB629E07975F}" dt="2021-09-08T06:11:36.204" v="3127" actId="478"/>
          <ac:grpSpMkLst>
            <pc:docMk/>
            <pc:sldMk cId="3007852795" sldId="321"/>
            <ac:grpSpMk id="24" creationId="{368EA424-6A52-4877-8D3D-B66640C8BDAF}"/>
          </ac:grpSpMkLst>
        </pc:grpChg>
        <pc:grpChg chg="del mod">
          <ac:chgData name="#LIN JINGKUN#" userId="381cc03c-8e63-4984-8a9b-9e32e06ccad3" providerId="ADAL" clId="{ABD62E31-EA14-4A5E-B42C-CB629E07975F}" dt="2021-09-08T06:07:31.552" v="3007" actId="478"/>
          <ac:grpSpMkLst>
            <pc:docMk/>
            <pc:sldMk cId="3007852795" sldId="321"/>
            <ac:grpSpMk id="25" creationId="{39D06219-9337-4E07-9E02-E5B59961CDAE}"/>
          </ac:grpSpMkLst>
        </pc:grpChg>
        <pc:grpChg chg="del mod">
          <ac:chgData name="#LIN JINGKUN#" userId="381cc03c-8e63-4984-8a9b-9e32e06ccad3" providerId="ADAL" clId="{ABD62E31-EA14-4A5E-B42C-CB629E07975F}" dt="2021-09-08T06:11:32.558" v="3124" actId="478"/>
          <ac:grpSpMkLst>
            <pc:docMk/>
            <pc:sldMk cId="3007852795" sldId="321"/>
            <ac:grpSpMk id="28" creationId="{60D12477-F706-48D1-9FC4-81CEE722EEB9}"/>
          </ac:grpSpMkLst>
        </pc:grpChg>
        <pc:grpChg chg="del mod">
          <ac:chgData name="#LIN JINGKUN#" userId="381cc03c-8e63-4984-8a9b-9e32e06ccad3" providerId="ADAL" clId="{ABD62E31-EA14-4A5E-B42C-CB629E07975F}" dt="2021-09-08T06:10:02.370" v="3081" actId="478"/>
          <ac:grpSpMkLst>
            <pc:docMk/>
            <pc:sldMk cId="3007852795" sldId="321"/>
            <ac:grpSpMk id="31" creationId="{0D9D04E4-ABDA-43B1-B6FC-3887E5647F33}"/>
          </ac:grpSpMkLst>
        </pc:grpChg>
        <pc:grpChg chg="del mod">
          <ac:chgData name="#LIN JINGKUN#" userId="381cc03c-8e63-4984-8a9b-9e32e06ccad3" providerId="ADAL" clId="{ABD62E31-EA14-4A5E-B42C-CB629E07975F}" dt="2021-09-08T06:10:03.563" v="3082" actId="478"/>
          <ac:grpSpMkLst>
            <pc:docMk/>
            <pc:sldMk cId="3007852795" sldId="321"/>
            <ac:grpSpMk id="32" creationId="{AC735D10-B327-4DC0-9CA3-60B58D6ADDF0}"/>
          </ac:grpSpMkLst>
        </pc:grpChg>
        <pc:grpChg chg="del mod">
          <ac:chgData name="#LIN JINGKUN#" userId="381cc03c-8e63-4984-8a9b-9e32e06ccad3" providerId="ADAL" clId="{ABD62E31-EA14-4A5E-B42C-CB629E07975F}" dt="2021-09-08T06:07:10.348" v="3000" actId="478"/>
          <ac:grpSpMkLst>
            <pc:docMk/>
            <pc:sldMk cId="3007852795" sldId="321"/>
            <ac:grpSpMk id="34" creationId="{9972E831-03D7-4DA6-BA42-CDD552C95277}"/>
          </ac:grpSpMkLst>
        </pc:grpChg>
        <pc:grpChg chg="del mod">
          <ac:chgData name="#LIN JINGKUN#" userId="381cc03c-8e63-4984-8a9b-9e32e06ccad3" providerId="ADAL" clId="{ABD62E31-EA14-4A5E-B42C-CB629E07975F}" dt="2021-09-08T06:07:22.959" v="3005" actId="478"/>
          <ac:grpSpMkLst>
            <pc:docMk/>
            <pc:sldMk cId="3007852795" sldId="321"/>
            <ac:grpSpMk id="35" creationId="{AF00CBED-1F90-47F2-AECA-F342C29F6358}"/>
          </ac:grpSpMkLst>
        </pc:grpChg>
        <pc:grpChg chg="del mod">
          <ac:chgData name="#LIN JINGKUN#" userId="381cc03c-8e63-4984-8a9b-9e32e06ccad3" providerId="ADAL" clId="{ABD62E31-EA14-4A5E-B42C-CB629E07975F}" dt="2021-09-08T06:07:22.959" v="3005" actId="478"/>
          <ac:grpSpMkLst>
            <pc:docMk/>
            <pc:sldMk cId="3007852795" sldId="321"/>
            <ac:grpSpMk id="36" creationId="{CEFDC7B1-9CF1-48C0-800C-C606E1EAF8DB}"/>
          </ac:grpSpMkLst>
        </pc:grpChg>
        <pc:grpChg chg="del mod">
          <ac:chgData name="#LIN JINGKUN#" userId="381cc03c-8e63-4984-8a9b-9e32e06ccad3" providerId="ADAL" clId="{ABD62E31-EA14-4A5E-B42C-CB629E07975F}" dt="2021-09-08T06:07:09.008" v="2998" actId="478"/>
          <ac:grpSpMkLst>
            <pc:docMk/>
            <pc:sldMk cId="3007852795" sldId="321"/>
            <ac:grpSpMk id="38" creationId="{374E9E94-B766-4492-B12D-78B1629F46DA}"/>
          </ac:grpSpMkLst>
        </pc:grpChg>
        <pc:grpChg chg="del mod">
          <ac:chgData name="#LIN JINGKUN#" userId="381cc03c-8e63-4984-8a9b-9e32e06ccad3" providerId="ADAL" clId="{ABD62E31-EA14-4A5E-B42C-CB629E07975F}" dt="2021-09-08T06:07:22.959" v="3005" actId="478"/>
          <ac:grpSpMkLst>
            <pc:docMk/>
            <pc:sldMk cId="3007852795" sldId="321"/>
            <ac:grpSpMk id="50" creationId="{E6ACD8C4-8479-4F74-9801-682EC68507C8}"/>
          </ac:grpSpMkLst>
        </pc:grpChg>
        <pc:grpChg chg="del mod">
          <ac:chgData name="#LIN JINGKUN#" userId="381cc03c-8e63-4984-8a9b-9e32e06ccad3" providerId="ADAL" clId="{ABD62E31-EA14-4A5E-B42C-CB629E07975F}" dt="2021-09-08T06:07:13.018" v="3002" actId="478"/>
          <ac:grpSpMkLst>
            <pc:docMk/>
            <pc:sldMk cId="3007852795" sldId="321"/>
            <ac:grpSpMk id="54" creationId="{DBBFC3BD-FB33-41D9-8FEF-18A67D162AE4}"/>
          </ac:grpSpMkLst>
        </pc:grpChg>
        <pc:grpChg chg="del mod">
          <ac:chgData name="#LIN JINGKUN#" userId="381cc03c-8e63-4984-8a9b-9e32e06ccad3" providerId="ADAL" clId="{ABD62E31-EA14-4A5E-B42C-CB629E07975F}" dt="2021-09-08T06:10:01.089" v="3080" actId="478"/>
          <ac:grpSpMkLst>
            <pc:docMk/>
            <pc:sldMk cId="3007852795" sldId="321"/>
            <ac:grpSpMk id="60" creationId="{097270DE-940E-4AD8-AB2D-06E3BF82E656}"/>
          </ac:grpSpMkLst>
        </pc:grpChg>
        <pc:grpChg chg="del mod">
          <ac:chgData name="#LIN JINGKUN#" userId="381cc03c-8e63-4984-8a9b-9e32e06ccad3" providerId="ADAL" clId="{ABD62E31-EA14-4A5E-B42C-CB629E07975F}" dt="2021-09-08T06:07:43.426" v="3009" actId="478"/>
          <ac:grpSpMkLst>
            <pc:docMk/>
            <pc:sldMk cId="3007852795" sldId="321"/>
            <ac:grpSpMk id="66" creationId="{371F9AAA-6903-4754-80D0-AE84EEDB1E76}"/>
          </ac:grpSpMkLst>
        </pc:grpChg>
        <pc:grpChg chg="del mod">
          <ac:chgData name="#LIN JINGKUN#" userId="381cc03c-8e63-4984-8a9b-9e32e06ccad3" providerId="ADAL" clId="{ABD62E31-EA14-4A5E-B42C-CB629E07975F}" dt="2021-09-08T06:11:34.937" v="3126" actId="478"/>
          <ac:grpSpMkLst>
            <pc:docMk/>
            <pc:sldMk cId="3007852795" sldId="321"/>
            <ac:grpSpMk id="78" creationId="{3EF11DAD-DA1B-4F3C-9CFC-34CE54053C50}"/>
          </ac:grpSpMkLst>
        </pc:grpChg>
        <pc:grpChg chg="del mod">
          <ac:chgData name="#LIN JINGKUN#" userId="381cc03c-8e63-4984-8a9b-9e32e06ccad3" providerId="ADAL" clId="{ABD62E31-EA14-4A5E-B42C-CB629E07975F}" dt="2021-09-08T06:06:57.201" v="2989" actId="478"/>
          <ac:grpSpMkLst>
            <pc:docMk/>
            <pc:sldMk cId="3007852795" sldId="321"/>
            <ac:grpSpMk id="82" creationId="{7799E165-5C7B-4DF9-95CF-53AA4102F5A1}"/>
          </ac:grpSpMkLst>
        </pc:grpChg>
        <pc:grpChg chg="del mod">
          <ac:chgData name="#LIN JINGKUN#" userId="381cc03c-8e63-4984-8a9b-9e32e06ccad3" providerId="ADAL" clId="{ABD62E31-EA14-4A5E-B42C-CB629E07975F}" dt="2021-09-08T06:06:57.201" v="2989" actId="478"/>
          <ac:grpSpMkLst>
            <pc:docMk/>
            <pc:sldMk cId="3007852795" sldId="321"/>
            <ac:grpSpMk id="88" creationId="{478BA39A-2246-4104-AF46-3A9600AB5975}"/>
          </ac:grpSpMkLst>
        </pc:grpChg>
        <pc:grpChg chg="del mod">
          <ac:chgData name="#LIN JINGKUN#" userId="381cc03c-8e63-4984-8a9b-9e32e06ccad3" providerId="ADAL" clId="{ABD62E31-EA14-4A5E-B42C-CB629E07975F}" dt="2021-09-08T06:05:22.130" v="2969" actId="478"/>
          <ac:grpSpMkLst>
            <pc:docMk/>
            <pc:sldMk cId="3007852795" sldId="321"/>
            <ac:grpSpMk id="91" creationId="{B3F98193-8B2D-4E15-8E23-0AFCE6237810}"/>
          </ac:grpSpMkLst>
        </pc:grpChg>
        <pc:grpChg chg="del mod">
          <ac:chgData name="#LIN JINGKUN#" userId="381cc03c-8e63-4984-8a9b-9e32e06ccad3" providerId="ADAL" clId="{ABD62E31-EA14-4A5E-B42C-CB629E07975F}" dt="2021-09-08T06:05:32.444" v="2977" actId="478"/>
          <ac:grpSpMkLst>
            <pc:docMk/>
            <pc:sldMk cId="3007852795" sldId="321"/>
            <ac:grpSpMk id="92" creationId="{7D1E39B3-A70F-46CA-B434-06DAC5EE94F2}"/>
          </ac:grpSpMkLst>
        </pc:grpChg>
        <pc:grpChg chg="del mod">
          <ac:chgData name="#LIN JINGKUN#" userId="381cc03c-8e63-4984-8a9b-9e32e06ccad3" providerId="ADAL" clId="{ABD62E31-EA14-4A5E-B42C-CB629E07975F}" dt="2021-09-08T06:05:25.282" v="2973" actId="478"/>
          <ac:grpSpMkLst>
            <pc:docMk/>
            <pc:sldMk cId="3007852795" sldId="321"/>
            <ac:grpSpMk id="96" creationId="{D4B87AE3-B608-448F-88A6-C86F8F07BF7E}"/>
          </ac:grpSpMkLst>
        </pc:grpChg>
        <pc:grpChg chg="del mod">
          <ac:chgData name="#LIN JINGKUN#" userId="381cc03c-8e63-4984-8a9b-9e32e06ccad3" providerId="ADAL" clId="{ABD62E31-EA14-4A5E-B42C-CB629E07975F}" dt="2021-09-08T06:06:30.778" v="2987" actId="478"/>
          <ac:grpSpMkLst>
            <pc:docMk/>
            <pc:sldMk cId="3007852795" sldId="321"/>
            <ac:grpSpMk id="104" creationId="{BD6D0A9A-51EC-44A8-BBCA-08017BAECA3B}"/>
          </ac:grpSpMkLst>
        </pc:grpChg>
        <pc:cxnChg chg="add mod">
          <ac:chgData name="#LIN JINGKUN#" userId="381cc03c-8e63-4984-8a9b-9e32e06ccad3" providerId="ADAL" clId="{ABD62E31-EA14-4A5E-B42C-CB629E07975F}" dt="2021-09-08T06:23:20.135" v="3222" actId="692"/>
          <ac:cxnSpMkLst>
            <pc:docMk/>
            <pc:sldMk cId="3007852795" sldId="321"/>
            <ac:cxnSpMk id="6" creationId="{9EE45B37-FC37-4A61-A993-7591DB795E5B}"/>
          </ac:cxnSpMkLst>
        </pc:cxnChg>
        <pc:cxnChg chg="add mod">
          <ac:chgData name="#LIN JINGKUN#" userId="381cc03c-8e63-4984-8a9b-9e32e06ccad3" providerId="ADAL" clId="{ABD62E31-EA14-4A5E-B42C-CB629E07975F}" dt="2021-09-08T06:23:20.135" v="3222" actId="692"/>
          <ac:cxnSpMkLst>
            <pc:docMk/>
            <pc:sldMk cId="3007852795" sldId="321"/>
            <ac:cxnSpMk id="9" creationId="{EDBC8450-EF2B-4E88-87AE-8DAF664AE6C5}"/>
          </ac:cxnSpMkLst>
        </pc:cxnChg>
        <pc:cxnChg chg="del mod">
          <ac:chgData name="#LIN JINGKUN#" userId="381cc03c-8e63-4984-8a9b-9e32e06ccad3" providerId="ADAL" clId="{ABD62E31-EA14-4A5E-B42C-CB629E07975F}" dt="2021-09-08T06:05:39.200" v="2979" actId="478"/>
          <ac:cxnSpMkLst>
            <pc:docMk/>
            <pc:sldMk cId="3007852795" sldId="321"/>
            <ac:cxnSpMk id="11" creationId="{C4E94545-1181-4CB8-9B8D-94C4B28E103A}"/>
          </ac:cxnSpMkLst>
        </pc:cxnChg>
        <pc:cxnChg chg="del mod">
          <ac:chgData name="#LIN JINGKUN#" userId="381cc03c-8e63-4984-8a9b-9e32e06ccad3" providerId="ADAL" clId="{ABD62E31-EA14-4A5E-B42C-CB629E07975F}" dt="2021-09-08T06:09:22.620" v="3054" actId="478"/>
          <ac:cxnSpMkLst>
            <pc:docMk/>
            <pc:sldMk cId="3007852795" sldId="321"/>
            <ac:cxnSpMk id="15" creationId="{6EF282D4-FB63-4633-AE8E-0DD96B1857EF}"/>
          </ac:cxnSpMkLst>
        </pc:cxnChg>
        <pc:cxnChg chg="del mod">
          <ac:chgData name="#LIN JINGKUN#" userId="381cc03c-8e63-4984-8a9b-9e32e06ccad3" providerId="ADAL" clId="{ABD62E31-EA14-4A5E-B42C-CB629E07975F}" dt="2021-09-08T06:09:18.365" v="3053" actId="478"/>
          <ac:cxnSpMkLst>
            <pc:docMk/>
            <pc:sldMk cId="3007852795" sldId="321"/>
            <ac:cxnSpMk id="17" creationId="{8E307E51-D61E-49F1-AE87-680FA37E206B}"/>
          </ac:cxnSpMkLst>
        </pc:cxnChg>
        <pc:cxnChg chg="del mod">
          <ac:chgData name="#LIN JINGKUN#" userId="381cc03c-8e63-4984-8a9b-9e32e06ccad3" providerId="ADAL" clId="{ABD62E31-EA14-4A5E-B42C-CB629E07975F}" dt="2021-09-08T06:15:37.144" v="3182" actId="478"/>
          <ac:cxnSpMkLst>
            <pc:docMk/>
            <pc:sldMk cId="3007852795" sldId="321"/>
            <ac:cxnSpMk id="18" creationId="{53604CD7-284C-4FD4-A511-5CBF89520914}"/>
          </ac:cxnSpMkLst>
        </pc:cxnChg>
        <pc:cxnChg chg="del mod">
          <ac:chgData name="#LIN JINGKUN#" userId="381cc03c-8e63-4984-8a9b-9e32e06ccad3" providerId="ADAL" clId="{ABD62E31-EA14-4A5E-B42C-CB629E07975F}" dt="2021-09-08T06:09:15.960" v="3052" actId="478"/>
          <ac:cxnSpMkLst>
            <pc:docMk/>
            <pc:sldMk cId="3007852795" sldId="321"/>
            <ac:cxnSpMk id="30" creationId="{DC941B43-4996-46D1-AC18-50F9DFDFF385}"/>
          </ac:cxnSpMkLst>
        </pc:cxnChg>
        <pc:cxnChg chg="add mod">
          <ac:chgData name="#LIN JINGKUN#" userId="381cc03c-8e63-4984-8a9b-9e32e06ccad3" providerId="ADAL" clId="{ABD62E31-EA14-4A5E-B42C-CB629E07975F}" dt="2021-09-08T06:23:20.135" v="3222" actId="692"/>
          <ac:cxnSpMkLst>
            <pc:docMk/>
            <pc:sldMk cId="3007852795" sldId="321"/>
            <ac:cxnSpMk id="115" creationId="{BF120C6D-1398-49B7-B5DF-620848DBDF4D}"/>
          </ac:cxnSpMkLst>
        </pc:cxnChg>
      </pc:sldChg>
      <pc:sldChg chg="addSp delSp modSp add mod modAnim">
        <pc:chgData name="#LIN JINGKUN#" userId="381cc03c-8e63-4984-8a9b-9e32e06ccad3" providerId="ADAL" clId="{ABD62E31-EA14-4A5E-B42C-CB629E07975F}" dt="2021-09-08T08:05:21.945" v="3737" actId="1076"/>
        <pc:sldMkLst>
          <pc:docMk/>
          <pc:sldMk cId="337673725" sldId="322"/>
        </pc:sldMkLst>
        <pc:spChg chg="mod">
          <ac:chgData name="#LIN JINGKUN#" userId="381cc03c-8e63-4984-8a9b-9e32e06ccad3" providerId="ADAL" clId="{ABD62E31-EA14-4A5E-B42C-CB629E07975F}" dt="2021-09-08T06:55:55.174" v="3349" actId="1076"/>
          <ac:spMkLst>
            <pc:docMk/>
            <pc:sldMk cId="337673725" sldId="322"/>
            <ac:spMk id="13" creationId="{E1BA5B69-6633-4BC9-BFD8-4C196B5B5B53}"/>
          </ac:spMkLst>
        </pc:spChg>
        <pc:spChg chg="mod">
          <ac:chgData name="#LIN JINGKUN#" userId="381cc03c-8e63-4984-8a9b-9e32e06ccad3" providerId="ADAL" clId="{ABD62E31-EA14-4A5E-B42C-CB629E07975F}" dt="2021-09-08T06:55:55.174" v="3349" actId="1076"/>
          <ac:spMkLst>
            <pc:docMk/>
            <pc:sldMk cId="337673725" sldId="322"/>
            <ac:spMk id="14" creationId="{EE8D75D6-186E-48A6-9B42-14105D94F764}"/>
          </ac:spMkLst>
        </pc:spChg>
        <pc:spChg chg="mod">
          <ac:chgData name="#LIN JINGKUN#" userId="381cc03c-8e63-4984-8a9b-9e32e06ccad3" providerId="ADAL" clId="{ABD62E31-EA14-4A5E-B42C-CB629E07975F}" dt="2021-09-08T06:55:55.174" v="3349" actId="1076"/>
          <ac:spMkLst>
            <pc:docMk/>
            <pc:sldMk cId="337673725" sldId="322"/>
            <ac:spMk id="15" creationId="{807320BB-5787-4322-A0A8-F732B3838A57}"/>
          </ac:spMkLst>
        </pc:spChg>
        <pc:spChg chg="mod">
          <ac:chgData name="#LIN JINGKUN#" userId="381cc03c-8e63-4984-8a9b-9e32e06ccad3" providerId="ADAL" clId="{ABD62E31-EA14-4A5E-B42C-CB629E07975F}" dt="2021-09-08T06:55:55.174" v="3349" actId="1076"/>
          <ac:spMkLst>
            <pc:docMk/>
            <pc:sldMk cId="337673725" sldId="322"/>
            <ac:spMk id="17" creationId="{B09DDA76-A3BE-4AFE-BE96-21D974D49AE6}"/>
          </ac:spMkLst>
        </pc:spChg>
        <pc:spChg chg="mod">
          <ac:chgData name="#LIN JINGKUN#" userId="381cc03c-8e63-4984-8a9b-9e32e06ccad3" providerId="ADAL" clId="{ABD62E31-EA14-4A5E-B42C-CB629E07975F}" dt="2021-09-08T06:55:55.174" v="3349" actId="1076"/>
          <ac:spMkLst>
            <pc:docMk/>
            <pc:sldMk cId="337673725" sldId="322"/>
            <ac:spMk id="18" creationId="{053EE624-E50D-40D3-BEDE-D7A045DCF55E}"/>
          </ac:spMkLst>
        </pc:spChg>
        <pc:spChg chg="mod">
          <ac:chgData name="#LIN JINGKUN#" userId="381cc03c-8e63-4984-8a9b-9e32e06ccad3" providerId="ADAL" clId="{ABD62E31-EA14-4A5E-B42C-CB629E07975F}" dt="2021-09-08T06:55:55.174" v="3349" actId="1076"/>
          <ac:spMkLst>
            <pc:docMk/>
            <pc:sldMk cId="337673725" sldId="322"/>
            <ac:spMk id="19" creationId="{813BB121-FB2D-44EA-A31B-A7BC67D28B7C}"/>
          </ac:spMkLst>
        </pc:spChg>
        <pc:spChg chg="mod">
          <ac:chgData name="#LIN JINGKUN#" userId="381cc03c-8e63-4984-8a9b-9e32e06ccad3" providerId="ADAL" clId="{ABD62E31-EA14-4A5E-B42C-CB629E07975F}" dt="2021-09-08T06:55:55.174" v="3349" actId="1076"/>
          <ac:spMkLst>
            <pc:docMk/>
            <pc:sldMk cId="337673725" sldId="322"/>
            <ac:spMk id="21" creationId="{A11CCB70-4964-4748-B67C-F6DB634C2C5C}"/>
          </ac:spMkLst>
        </pc:spChg>
        <pc:spChg chg="mod">
          <ac:chgData name="#LIN JINGKUN#" userId="381cc03c-8e63-4984-8a9b-9e32e06ccad3" providerId="ADAL" clId="{ABD62E31-EA14-4A5E-B42C-CB629E07975F}" dt="2021-09-08T06:55:55.174" v="3349" actId="1076"/>
          <ac:spMkLst>
            <pc:docMk/>
            <pc:sldMk cId="337673725" sldId="322"/>
            <ac:spMk id="23" creationId="{0B036B51-D6A8-4984-A4F5-A3C34473C5B3}"/>
          </ac:spMkLst>
        </pc:spChg>
        <pc:spChg chg="mod">
          <ac:chgData name="#LIN JINGKUN#" userId="381cc03c-8e63-4984-8a9b-9e32e06ccad3" providerId="ADAL" clId="{ABD62E31-EA14-4A5E-B42C-CB629E07975F}" dt="2021-09-08T06:55:55.174" v="3349" actId="1076"/>
          <ac:spMkLst>
            <pc:docMk/>
            <pc:sldMk cId="337673725" sldId="322"/>
            <ac:spMk id="24" creationId="{D57F1CBD-DC5A-4018-8470-42EA9E30F975}"/>
          </ac:spMkLst>
        </pc:spChg>
        <pc:spChg chg="mod">
          <ac:chgData name="#LIN JINGKUN#" userId="381cc03c-8e63-4984-8a9b-9e32e06ccad3" providerId="ADAL" clId="{ABD62E31-EA14-4A5E-B42C-CB629E07975F}" dt="2021-09-08T06:55:55.174" v="3349" actId="1076"/>
          <ac:spMkLst>
            <pc:docMk/>
            <pc:sldMk cId="337673725" sldId="322"/>
            <ac:spMk id="25" creationId="{D9444AFA-E22C-4F29-B552-0C5F68DF44E0}"/>
          </ac:spMkLst>
        </pc:spChg>
        <pc:spChg chg="mod">
          <ac:chgData name="#LIN JINGKUN#" userId="381cc03c-8e63-4984-8a9b-9e32e06ccad3" providerId="ADAL" clId="{ABD62E31-EA14-4A5E-B42C-CB629E07975F}" dt="2021-09-08T06:55:55.174" v="3349" actId="1076"/>
          <ac:spMkLst>
            <pc:docMk/>
            <pc:sldMk cId="337673725" sldId="322"/>
            <ac:spMk id="28" creationId="{35699A92-676E-47B8-8771-69E485A32EF3}"/>
          </ac:spMkLst>
        </pc:spChg>
        <pc:spChg chg="mod">
          <ac:chgData name="#LIN JINGKUN#" userId="381cc03c-8e63-4984-8a9b-9e32e06ccad3" providerId="ADAL" clId="{ABD62E31-EA14-4A5E-B42C-CB629E07975F}" dt="2021-09-08T08:05:21.945" v="3737" actId="1076"/>
          <ac:spMkLst>
            <pc:docMk/>
            <pc:sldMk cId="337673725" sldId="322"/>
            <ac:spMk id="33" creationId="{00000000-0000-0000-0000-000000000000}"/>
          </ac:spMkLst>
        </pc:spChg>
        <pc:spChg chg="mod">
          <ac:chgData name="#LIN JINGKUN#" userId="381cc03c-8e63-4984-8a9b-9e32e06ccad3" providerId="ADAL" clId="{ABD62E31-EA14-4A5E-B42C-CB629E07975F}" dt="2021-09-08T06:55:55.174" v="3349" actId="1076"/>
          <ac:spMkLst>
            <pc:docMk/>
            <pc:sldMk cId="337673725" sldId="322"/>
            <ac:spMk id="34" creationId="{B10F0C44-D380-47BC-A28D-C1146D6CB34B}"/>
          </ac:spMkLst>
        </pc:spChg>
        <pc:spChg chg="mod">
          <ac:chgData name="#LIN JINGKUN#" userId="381cc03c-8e63-4984-8a9b-9e32e06ccad3" providerId="ADAL" clId="{ABD62E31-EA14-4A5E-B42C-CB629E07975F}" dt="2021-09-08T06:55:55.174" v="3349" actId="1076"/>
          <ac:spMkLst>
            <pc:docMk/>
            <pc:sldMk cId="337673725" sldId="322"/>
            <ac:spMk id="35" creationId="{08CC4D4B-586A-4C53-B0A7-7F430830D8E6}"/>
          </ac:spMkLst>
        </pc:spChg>
        <pc:spChg chg="mod">
          <ac:chgData name="#LIN JINGKUN#" userId="381cc03c-8e63-4984-8a9b-9e32e06ccad3" providerId="ADAL" clId="{ABD62E31-EA14-4A5E-B42C-CB629E07975F}" dt="2021-09-08T06:55:55.174" v="3349" actId="1076"/>
          <ac:spMkLst>
            <pc:docMk/>
            <pc:sldMk cId="337673725" sldId="322"/>
            <ac:spMk id="36" creationId="{F7B69291-F503-4A73-B39F-986E82FB0861}"/>
          </ac:spMkLst>
        </pc:spChg>
        <pc:spChg chg="mod">
          <ac:chgData name="#LIN JINGKUN#" userId="381cc03c-8e63-4984-8a9b-9e32e06ccad3" providerId="ADAL" clId="{ABD62E31-EA14-4A5E-B42C-CB629E07975F}" dt="2021-09-08T06:55:55.174" v="3349" actId="1076"/>
          <ac:spMkLst>
            <pc:docMk/>
            <pc:sldMk cId="337673725" sldId="322"/>
            <ac:spMk id="37" creationId="{46BDC99B-A0CB-4FAC-9B4C-8B13A0DC7469}"/>
          </ac:spMkLst>
        </pc:spChg>
        <pc:spChg chg="mod">
          <ac:chgData name="#LIN JINGKUN#" userId="381cc03c-8e63-4984-8a9b-9e32e06ccad3" providerId="ADAL" clId="{ABD62E31-EA14-4A5E-B42C-CB629E07975F}" dt="2021-09-08T06:55:55.174" v="3349" actId="1076"/>
          <ac:spMkLst>
            <pc:docMk/>
            <pc:sldMk cId="337673725" sldId="322"/>
            <ac:spMk id="38" creationId="{9D995C88-2D32-49ED-8083-EBEDFC0F35D5}"/>
          </ac:spMkLst>
        </pc:spChg>
        <pc:spChg chg="mod">
          <ac:chgData name="#LIN JINGKUN#" userId="381cc03c-8e63-4984-8a9b-9e32e06ccad3" providerId="ADAL" clId="{ABD62E31-EA14-4A5E-B42C-CB629E07975F}" dt="2021-09-08T06:55:55.174" v="3349" actId="1076"/>
          <ac:spMkLst>
            <pc:docMk/>
            <pc:sldMk cId="337673725" sldId="322"/>
            <ac:spMk id="39" creationId="{A21DE011-35A3-421A-8740-E99A54F2C6F4}"/>
          </ac:spMkLst>
        </pc:spChg>
        <pc:spChg chg="mod">
          <ac:chgData name="#LIN JINGKUN#" userId="381cc03c-8e63-4984-8a9b-9e32e06ccad3" providerId="ADAL" clId="{ABD62E31-EA14-4A5E-B42C-CB629E07975F}" dt="2021-09-08T06:55:55.174" v="3349" actId="1076"/>
          <ac:spMkLst>
            <pc:docMk/>
            <pc:sldMk cId="337673725" sldId="322"/>
            <ac:spMk id="40" creationId="{0CDB1833-F10E-42FE-9B8F-80BCBF1191B4}"/>
          </ac:spMkLst>
        </pc:spChg>
        <pc:spChg chg="mod">
          <ac:chgData name="#LIN JINGKUN#" userId="381cc03c-8e63-4984-8a9b-9e32e06ccad3" providerId="ADAL" clId="{ABD62E31-EA14-4A5E-B42C-CB629E07975F}" dt="2021-09-08T06:55:55.174" v="3349" actId="1076"/>
          <ac:spMkLst>
            <pc:docMk/>
            <pc:sldMk cId="337673725" sldId="322"/>
            <ac:spMk id="41" creationId="{47D80216-100B-41E8-8FC4-27AEAA7C2D5E}"/>
          </ac:spMkLst>
        </pc:spChg>
        <pc:spChg chg="mod">
          <ac:chgData name="#LIN JINGKUN#" userId="381cc03c-8e63-4984-8a9b-9e32e06ccad3" providerId="ADAL" clId="{ABD62E31-EA14-4A5E-B42C-CB629E07975F}" dt="2021-09-08T06:55:55.174" v="3349" actId="1076"/>
          <ac:spMkLst>
            <pc:docMk/>
            <pc:sldMk cId="337673725" sldId="322"/>
            <ac:spMk id="42" creationId="{88868552-C97C-49A3-A5F1-A055F57BD33C}"/>
          </ac:spMkLst>
        </pc:spChg>
        <pc:spChg chg="mod">
          <ac:chgData name="#LIN JINGKUN#" userId="381cc03c-8e63-4984-8a9b-9e32e06ccad3" providerId="ADAL" clId="{ABD62E31-EA14-4A5E-B42C-CB629E07975F}" dt="2021-09-08T06:55:55.174" v="3349" actId="1076"/>
          <ac:spMkLst>
            <pc:docMk/>
            <pc:sldMk cId="337673725" sldId="322"/>
            <ac:spMk id="43" creationId="{78E7ECCF-C8CD-4560-A9A6-A9DB27157AA4}"/>
          </ac:spMkLst>
        </pc:spChg>
        <pc:spChg chg="mod">
          <ac:chgData name="#LIN JINGKUN#" userId="381cc03c-8e63-4984-8a9b-9e32e06ccad3" providerId="ADAL" clId="{ABD62E31-EA14-4A5E-B42C-CB629E07975F}" dt="2021-09-08T06:55:55.174" v="3349" actId="1076"/>
          <ac:spMkLst>
            <pc:docMk/>
            <pc:sldMk cId="337673725" sldId="322"/>
            <ac:spMk id="44" creationId="{C089FC20-349E-418D-B7EC-1332E5A844D3}"/>
          </ac:spMkLst>
        </pc:spChg>
        <pc:spChg chg="mod">
          <ac:chgData name="#LIN JINGKUN#" userId="381cc03c-8e63-4984-8a9b-9e32e06ccad3" providerId="ADAL" clId="{ABD62E31-EA14-4A5E-B42C-CB629E07975F}" dt="2021-09-08T06:55:55.174" v="3349" actId="1076"/>
          <ac:spMkLst>
            <pc:docMk/>
            <pc:sldMk cId="337673725" sldId="322"/>
            <ac:spMk id="45" creationId="{78B247F5-7519-4A85-8379-99BA573A7727}"/>
          </ac:spMkLst>
        </pc:spChg>
        <pc:spChg chg="mod">
          <ac:chgData name="#LIN JINGKUN#" userId="381cc03c-8e63-4984-8a9b-9e32e06ccad3" providerId="ADAL" clId="{ABD62E31-EA14-4A5E-B42C-CB629E07975F}" dt="2021-09-08T06:55:55.174" v="3349" actId="1076"/>
          <ac:spMkLst>
            <pc:docMk/>
            <pc:sldMk cId="337673725" sldId="322"/>
            <ac:spMk id="47" creationId="{32A3D71F-976C-4FD3-A013-209DBBA87B9B}"/>
          </ac:spMkLst>
        </pc:spChg>
        <pc:spChg chg="mod">
          <ac:chgData name="#LIN JINGKUN#" userId="381cc03c-8e63-4984-8a9b-9e32e06ccad3" providerId="ADAL" clId="{ABD62E31-EA14-4A5E-B42C-CB629E07975F}" dt="2021-09-08T06:55:55.174" v="3349" actId="1076"/>
          <ac:spMkLst>
            <pc:docMk/>
            <pc:sldMk cId="337673725" sldId="322"/>
            <ac:spMk id="48" creationId="{CEC70AA1-A928-4CA6-AF77-9F2393634406}"/>
          </ac:spMkLst>
        </pc:spChg>
        <pc:spChg chg="mod">
          <ac:chgData name="#LIN JINGKUN#" userId="381cc03c-8e63-4984-8a9b-9e32e06ccad3" providerId="ADAL" clId="{ABD62E31-EA14-4A5E-B42C-CB629E07975F}" dt="2021-09-08T06:55:55.174" v="3349" actId="1076"/>
          <ac:spMkLst>
            <pc:docMk/>
            <pc:sldMk cId="337673725" sldId="322"/>
            <ac:spMk id="49" creationId="{81C73626-F3C3-4817-872B-A69565C06E62}"/>
          </ac:spMkLst>
        </pc:spChg>
        <pc:spChg chg="mod">
          <ac:chgData name="#LIN JINGKUN#" userId="381cc03c-8e63-4984-8a9b-9e32e06ccad3" providerId="ADAL" clId="{ABD62E31-EA14-4A5E-B42C-CB629E07975F}" dt="2021-09-08T06:55:55.174" v="3349" actId="1076"/>
          <ac:spMkLst>
            <pc:docMk/>
            <pc:sldMk cId="337673725" sldId="322"/>
            <ac:spMk id="50" creationId="{94A70AA9-F8D3-4E0D-A935-27AE10396246}"/>
          </ac:spMkLst>
        </pc:spChg>
        <pc:spChg chg="mod">
          <ac:chgData name="#LIN JINGKUN#" userId="381cc03c-8e63-4984-8a9b-9e32e06ccad3" providerId="ADAL" clId="{ABD62E31-EA14-4A5E-B42C-CB629E07975F}" dt="2021-09-08T06:55:55.174" v="3349" actId="1076"/>
          <ac:spMkLst>
            <pc:docMk/>
            <pc:sldMk cId="337673725" sldId="322"/>
            <ac:spMk id="51" creationId="{39754C48-773F-4277-8C11-ADE12E6D51DB}"/>
          </ac:spMkLst>
        </pc:spChg>
        <pc:spChg chg="mod">
          <ac:chgData name="#LIN JINGKUN#" userId="381cc03c-8e63-4984-8a9b-9e32e06ccad3" providerId="ADAL" clId="{ABD62E31-EA14-4A5E-B42C-CB629E07975F}" dt="2021-09-08T06:55:55.174" v="3349" actId="1076"/>
          <ac:spMkLst>
            <pc:docMk/>
            <pc:sldMk cId="337673725" sldId="322"/>
            <ac:spMk id="53" creationId="{7B7AF1E9-05C3-4F74-B068-B9070E736238}"/>
          </ac:spMkLst>
        </pc:spChg>
        <pc:spChg chg="mod">
          <ac:chgData name="#LIN JINGKUN#" userId="381cc03c-8e63-4984-8a9b-9e32e06ccad3" providerId="ADAL" clId="{ABD62E31-EA14-4A5E-B42C-CB629E07975F}" dt="2021-09-08T06:55:55.174" v="3349" actId="1076"/>
          <ac:spMkLst>
            <pc:docMk/>
            <pc:sldMk cId="337673725" sldId="322"/>
            <ac:spMk id="54" creationId="{F30DF80C-0ACF-462E-A4CC-B4F7E17B086B}"/>
          </ac:spMkLst>
        </pc:spChg>
        <pc:spChg chg="mod">
          <ac:chgData name="#LIN JINGKUN#" userId="381cc03c-8e63-4984-8a9b-9e32e06ccad3" providerId="ADAL" clId="{ABD62E31-EA14-4A5E-B42C-CB629E07975F}" dt="2021-09-08T06:55:55.174" v="3349" actId="1076"/>
          <ac:spMkLst>
            <pc:docMk/>
            <pc:sldMk cId="337673725" sldId="322"/>
            <ac:spMk id="55" creationId="{F5EE1528-3944-4A8A-A61F-98B94C106B23}"/>
          </ac:spMkLst>
        </pc:spChg>
        <pc:spChg chg="mod">
          <ac:chgData name="#LIN JINGKUN#" userId="381cc03c-8e63-4984-8a9b-9e32e06ccad3" providerId="ADAL" clId="{ABD62E31-EA14-4A5E-B42C-CB629E07975F}" dt="2021-09-08T06:55:55.174" v="3349" actId="1076"/>
          <ac:spMkLst>
            <pc:docMk/>
            <pc:sldMk cId="337673725" sldId="322"/>
            <ac:spMk id="56" creationId="{309CFC12-CB30-409C-B42F-65C795007B26}"/>
          </ac:spMkLst>
        </pc:spChg>
        <pc:spChg chg="mod">
          <ac:chgData name="#LIN JINGKUN#" userId="381cc03c-8e63-4984-8a9b-9e32e06ccad3" providerId="ADAL" clId="{ABD62E31-EA14-4A5E-B42C-CB629E07975F}" dt="2021-09-08T06:55:55.174" v="3349" actId="1076"/>
          <ac:spMkLst>
            <pc:docMk/>
            <pc:sldMk cId="337673725" sldId="322"/>
            <ac:spMk id="58" creationId="{7872E454-655D-4639-873A-46E556729BD6}"/>
          </ac:spMkLst>
        </pc:spChg>
        <pc:spChg chg="mod">
          <ac:chgData name="#LIN JINGKUN#" userId="381cc03c-8e63-4984-8a9b-9e32e06ccad3" providerId="ADAL" clId="{ABD62E31-EA14-4A5E-B42C-CB629E07975F}" dt="2021-09-08T06:55:55.174" v="3349" actId="1076"/>
          <ac:spMkLst>
            <pc:docMk/>
            <pc:sldMk cId="337673725" sldId="322"/>
            <ac:spMk id="59" creationId="{75973DAC-CA38-4077-BD47-F919813281A4}"/>
          </ac:spMkLst>
        </pc:spChg>
        <pc:spChg chg="mod">
          <ac:chgData name="#LIN JINGKUN#" userId="381cc03c-8e63-4984-8a9b-9e32e06ccad3" providerId="ADAL" clId="{ABD62E31-EA14-4A5E-B42C-CB629E07975F}" dt="2021-09-08T06:56:08.007" v="3350" actId="1076"/>
          <ac:spMkLst>
            <pc:docMk/>
            <pc:sldMk cId="337673725" sldId="322"/>
            <ac:spMk id="60" creationId="{EB9E8ECA-182C-4768-A39C-25EE41940488}"/>
          </ac:spMkLst>
        </pc:spChg>
        <pc:spChg chg="mod">
          <ac:chgData name="#LIN JINGKUN#" userId="381cc03c-8e63-4984-8a9b-9e32e06ccad3" providerId="ADAL" clId="{ABD62E31-EA14-4A5E-B42C-CB629E07975F}" dt="2021-09-08T06:55:55.174" v="3349" actId="1076"/>
          <ac:spMkLst>
            <pc:docMk/>
            <pc:sldMk cId="337673725" sldId="322"/>
            <ac:spMk id="61" creationId="{BF083536-8258-4585-87F4-64BD174D9816}"/>
          </ac:spMkLst>
        </pc:spChg>
        <pc:spChg chg="mod">
          <ac:chgData name="#LIN JINGKUN#" userId="381cc03c-8e63-4984-8a9b-9e32e06ccad3" providerId="ADAL" clId="{ABD62E31-EA14-4A5E-B42C-CB629E07975F}" dt="2021-09-08T06:55:55.174" v="3349" actId="1076"/>
          <ac:spMkLst>
            <pc:docMk/>
            <pc:sldMk cId="337673725" sldId="322"/>
            <ac:spMk id="62" creationId="{3F8D74F8-66D8-4F6C-BC56-0B624FB187D5}"/>
          </ac:spMkLst>
        </pc:spChg>
        <pc:spChg chg="mod">
          <ac:chgData name="#LIN JINGKUN#" userId="381cc03c-8e63-4984-8a9b-9e32e06ccad3" providerId="ADAL" clId="{ABD62E31-EA14-4A5E-B42C-CB629E07975F}" dt="2021-09-08T06:55:55.174" v="3349" actId="1076"/>
          <ac:spMkLst>
            <pc:docMk/>
            <pc:sldMk cId="337673725" sldId="322"/>
            <ac:spMk id="64" creationId="{E03C670B-E50F-49C1-807D-CC52265FA006}"/>
          </ac:spMkLst>
        </pc:spChg>
        <pc:spChg chg="mod">
          <ac:chgData name="#LIN JINGKUN#" userId="381cc03c-8e63-4984-8a9b-9e32e06ccad3" providerId="ADAL" clId="{ABD62E31-EA14-4A5E-B42C-CB629E07975F}" dt="2021-09-08T06:55:55.174" v="3349" actId="1076"/>
          <ac:spMkLst>
            <pc:docMk/>
            <pc:sldMk cId="337673725" sldId="322"/>
            <ac:spMk id="65" creationId="{87ADDE7B-2EC3-423D-93F0-B42DF033A800}"/>
          </ac:spMkLst>
        </pc:spChg>
        <pc:spChg chg="mod">
          <ac:chgData name="#LIN JINGKUN#" userId="381cc03c-8e63-4984-8a9b-9e32e06ccad3" providerId="ADAL" clId="{ABD62E31-EA14-4A5E-B42C-CB629E07975F}" dt="2021-09-08T06:55:55.174" v="3349" actId="1076"/>
          <ac:spMkLst>
            <pc:docMk/>
            <pc:sldMk cId="337673725" sldId="322"/>
            <ac:spMk id="66" creationId="{0A0B6511-9F60-4C1E-BC84-CB6DD68AE73C}"/>
          </ac:spMkLst>
        </pc:spChg>
        <pc:spChg chg="mod">
          <ac:chgData name="#LIN JINGKUN#" userId="381cc03c-8e63-4984-8a9b-9e32e06ccad3" providerId="ADAL" clId="{ABD62E31-EA14-4A5E-B42C-CB629E07975F}" dt="2021-09-08T06:55:55.174" v="3349" actId="1076"/>
          <ac:spMkLst>
            <pc:docMk/>
            <pc:sldMk cId="337673725" sldId="322"/>
            <ac:spMk id="67" creationId="{DF6BDBFB-B4A3-43F7-9A1D-C824A2622B26}"/>
          </ac:spMkLst>
        </pc:spChg>
        <pc:spChg chg="add del mod">
          <ac:chgData name="#LIN JINGKUN#" userId="381cc03c-8e63-4984-8a9b-9e32e06ccad3" providerId="ADAL" clId="{ABD62E31-EA14-4A5E-B42C-CB629E07975F}" dt="2021-09-08T06:56:44.353" v="3357" actId="478"/>
          <ac:spMkLst>
            <pc:docMk/>
            <pc:sldMk cId="337673725" sldId="322"/>
            <ac:spMk id="68" creationId="{F1956DA0-EDE6-4C7E-819B-C29402311D9F}"/>
          </ac:spMkLst>
        </pc:spChg>
        <pc:spChg chg="add del mod">
          <ac:chgData name="#LIN JINGKUN#" userId="381cc03c-8e63-4984-8a9b-9e32e06ccad3" providerId="ADAL" clId="{ABD62E31-EA14-4A5E-B42C-CB629E07975F}" dt="2021-09-08T08:05:16.978" v="3736" actId="478"/>
          <ac:spMkLst>
            <pc:docMk/>
            <pc:sldMk cId="337673725" sldId="322"/>
            <ac:spMk id="69" creationId="{509E9AAA-090C-452E-BEC3-AE44CD758207}"/>
          </ac:spMkLst>
        </pc:spChg>
        <pc:spChg chg="add del mod">
          <ac:chgData name="#LIN JINGKUN#" userId="381cc03c-8e63-4984-8a9b-9e32e06ccad3" providerId="ADAL" clId="{ABD62E31-EA14-4A5E-B42C-CB629E07975F}" dt="2021-09-08T06:58:28.051" v="3413" actId="478"/>
          <ac:spMkLst>
            <pc:docMk/>
            <pc:sldMk cId="337673725" sldId="322"/>
            <ac:spMk id="70" creationId="{26201DD0-1186-4363-BF0C-66F09D99607F}"/>
          </ac:spMkLst>
        </pc:spChg>
        <pc:spChg chg="add del mod">
          <ac:chgData name="#LIN JINGKUN#" userId="381cc03c-8e63-4984-8a9b-9e32e06ccad3" providerId="ADAL" clId="{ABD62E31-EA14-4A5E-B42C-CB629E07975F}" dt="2021-09-08T06:58:25.824" v="3410" actId="478"/>
          <ac:spMkLst>
            <pc:docMk/>
            <pc:sldMk cId="337673725" sldId="322"/>
            <ac:spMk id="71" creationId="{B0D485BB-9FC3-4E38-9A9C-FCBEA8A7EDBA}"/>
          </ac:spMkLst>
        </pc:spChg>
        <pc:spChg chg="add del mod">
          <ac:chgData name="#LIN JINGKUN#" userId="381cc03c-8e63-4984-8a9b-9e32e06ccad3" providerId="ADAL" clId="{ABD62E31-EA14-4A5E-B42C-CB629E07975F}" dt="2021-09-08T06:58:26.552" v="3411" actId="478"/>
          <ac:spMkLst>
            <pc:docMk/>
            <pc:sldMk cId="337673725" sldId="322"/>
            <ac:spMk id="72" creationId="{21E6809F-00B9-45D9-A169-0AAD3C1308F7}"/>
          </ac:spMkLst>
        </pc:spChg>
        <pc:spChg chg="add del mod">
          <ac:chgData name="#LIN JINGKUN#" userId="381cc03c-8e63-4984-8a9b-9e32e06ccad3" providerId="ADAL" clId="{ABD62E31-EA14-4A5E-B42C-CB629E07975F}" dt="2021-09-08T08:05:16.978" v="3736" actId="478"/>
          <ac:spMkLst>
            <pc:docMk/>
            <pc:sldMk cId="337673725" sldId="322"/>
            <ac:spMk id="73" creationId="{4EDCA2FD-9103-4558-9DEF-99E5AA20FDA0}"/>
          </ac:spMkLst>
        </pc:spChg>
        <pc:spChg chg="add del">
          <ac:chgData name="#LIN JINGKUN#" userId="381cc03c-8e63-4984-8a9b-9e32e06ccad3" providerId="ADAL" clId="{ABD62E31-EA14-4A5E-B42C-CB629E07975F}" dt="2021-09-08T06:59:30.399" v="3431" actId="22"/>
          <ac:spMkLst>
            <pc:docMk/>
            <pc:sldMk cId="337673725" sldId="322"/>
            <ac:spMk id="74" creationId="{B66DA8DC-61E4-40F5-A446-2DEB21E92114}"/>
          </ac:spMkLst>
        </pc:spChg>
        <pc:spChg chg="add del mod">
          <ac:chgData name="#LIN JINGKUN#" userId="381cc03c-8e63-4984-8a9b-9e32e06ccad3" providerId="ADAL" clId="{ABD62E31-EA14-4A5E-B42C-CB629E07975F}" dt="2021-09-08T08:05:16.978" v="3736" actId="478"/>
          <ac:spMkLst>
            <pc:docMk/>
            <pc:sldMk cId="337673725" sldId="322"/>
            <ac:spMk id="75" creationId="{338F517B-2E87-47FC-95C1-B63F7867EE01}"/>
          </ac:spMkLst>
        </pc:spChg>
        <pc:spChg chg="add del mod">
          <ac:chgData name="#LIN JINGKUN#" userId="381cc03c-8e63-4984-8a9b-9e32e06ccad3" providerId="ADAL" clId="{ABD62E31-EA14-4A5E-B42C-CB629E07975F}" dt="2021-09-08T08:05:16.978" v="3736" actId="478"/>
          <ac:spMkLst>
            <pc:docMk/>
            <pc:sldMk cId="337673725" sldId="322"/>
            <ac:spMk id="76" creationId="{5435BC09-04B8-4D9F-9182-923ACC6B41B0}"/>
          </ac:spMkLst>
        </pc:spChg>
        <pc:grpChg chg="add del mod">
          <ac:chgData name="#LIN JINGKUN#" userId="381cc03c-8e63-4984-8a9b-9e32e06ccad3" providerId="ADAL" clId="{ABD62E31-EA14-4A5E-B42C-CB629E07975F}" dt="2021-09-08T06:56:13.519" v="3351" actId="478"/>
          <ac:grpSpMkLst>
            <pc:docMk/>
            <pc:sldMk cId="337673725" sldId="322"/>
            <ac:grpSpMk id="10" creationId="{21558690-8C6B-483E-ABB2-9491A9311673}"/>
          </ac:grpSpMkLst>
        </pc:grpChg>
        <pc:grpChg chg="mod">
          <ac:chgData name="#LIN JINGKUN#" userId="381cc03c-8e63-4984-8a9b-9e32e06ccad3" providerId="ADAL" clId="{ABD62E31-EA14-4A5E-B42C-CB629E07975F}" dt="2021-09-08T06:55:55.174" v="3349" actId="1076"/>
          <ac:grpSpMkLst>
            <pc:docMk/>
            <pc:sldMk cId="337673725" sldId="322"/>
            <ac:grpSpMk id="11" creationId="{B513DA06-3CEC-4A3E-A860-3B5B9D8D17A3}"/>
          </ac:grpSpMkLst>
        </pc:grpChg>
        <pc:grpChg chg="mod">
          <ac:chgData name="#LIN JINGKUN#" userId="381cc03c-8e63-4984-8a9b-9e32e06ccad3" providerId="ADAL" clId="{ABD62E31-EA14-4A5E-B42C-CB629E07975F}" dt="2021-09-08T06:55:55.174" v="3349" actId="1076"/>
          <ac:grpSpMkLst>
            <pc:docMk/>
            <pc:sldMk cId="337673725" sldId="322"/>
            <ac:grpSpMk id="12" creationId="{F2FC05DE-44CC-46DB-B680-B61AAF8DD04A}"/>
          </ac:grpSpMkLst>
        </pc:grpChg>
        <pc:grpChg chg="add del mod">
          <ac:chgData name="#LIN JINGKUN#" userId="381cc03c-8e63-4984-8a9b-9e32e06ccad3" providerId="ADAL" clId="{ABD62E31-EA14-4A5E-B42C-CB629E07975F}" dt="2021-09-08T06:56:13.519" v="3351" actId="478"/>
          <ac:grpSpMkLst>
            <pc:docMk/>
            <pc:sldMk cId="337673725" sldId="322"/>
            <ac:grpSpMk id="30" creationId="{81AA1D9A-E21D-457C-8B47-4866ED9BDA2D}"/>
          </ac:grpSpMkLst>
        </pc:grpChg>
        <pc:grpChg chg="mod">
          <ac:chgData name="#LIN JINGKUN#" userId="381cc03c-8e63-4984-8a9b-9e32e06ccad3" providerId="ADAL" clId="{ABD62E31-EA14-4A5E-B42C-CB629E07975F}" dt="2021-09-08T06:55:55.174" v="3349" actId="1076"/>
          <ac:grpSpMkLst>
            <pc:docMk/>
            <pc:sldMk cId="337673725" sldId="322"/>
            <ac:grpSpMk id="31" creationId="{11C79CCD-F3DE-4E74-A455-70163A93E241}"/>
          </ac:grpSpMkLst>
        </pc:grpChg>
        <pc:grpChg chg="mod">
          <ac:chgData name="#LIN JINGKUN#" userId="381cc03c-8e63-4984-8a9b-9e32e06ccad3" providerId="ADAL" clId="{ABD62E31-EA14-4A5E-B42C-CB629E07975F}" dt="2021-09-08T06:55:55.174" v="3349" actId="1076"/>
          <ac:grpSpMkLst>
            <pc:docMk/>
            <pc:sldMk cId="337673725" sldId="322"/>
            <ac:grpSpMk id="32" creationId="{DBEBF4AB-5B94-4A0D-B418-D02EA782D64D}"/>
          </ac:grpSpMkLst>
        </pc:grpChg>
        <pc:grpChg chg="add del mod">
          <ac:chgData name="#LIN JINGKUN#" userId="381cc03c-8e63-4984-8a9b-9e32e06ccad3" providerId="ADAL" clId="{ABD62E31-EA14-4A5E-B42C-CB629E07975F}" dt="2021-09-08T06:56:13.519" v="3351" actId="478"/>
          <ac:grpSpMkLst>
            <pc:docMk/>
            <pc:sldMk cId="337673725" sldId="322"/>
            <ac:grpSpMk id="46" creationId="{CEF42507-17A9-49D4-BB54-C418B1948304}"/>
          </ac:grpSpMkLst>
        </pc:grpChg>
        <pc:grpChg chg="mod">
          <ac:chgData name="#LIN JINGKUN#" userId="381cc03c-8e63-4984-8a9b-9e32e06ccad3" providerId="ADAL" clId="{ABD62E31-EA14-4A5E-B42C-CB629E07975F}" dt="2021-09-08T06:55:55.174" v="3349" actId="1076"/>
          <ac:grpSpMkLst>
            <pc:docMk/>
            <pc:sldMk cId="337673725" sldId="322"/>
            <ac:grpSpMk id="52" creationId="{4C8B57F0-9A58-487C-9123-609F18994333}"/>
          </ac:grpSpMkLst>
        </pc:grpChg>
        <pc:grpChg chg="add del mod">
          <ac:chgData name="#LIN JINGKUN#" userId="381cc03c-8e63-4984-8a9b-9e32e06ccad3" providerId="ADAL" clId="{ABD62E31-EA14-4A5E-B42C-CB629E07975F}" dt="2021-09-08T06:56:13.519" v="3351" actId="478"/>
          <ac:grpSpMkLst>
            <pc:docMk/>
            <pc:sldMk cId="337673725" sldId="322"/>
            <ac:grpSpMk id="57" creationId="{5CEB8818-1204-4864-90BB-194325A3F49A}"/>
          </ac:grpSpMkLst>
        </pc:grpChg>
        <pc:grpChg chg="mod">
          <ac:chgData name="#LIN JINGKUN#" userId="381cc03c-8e63-4984-8a9b-9e32e06ccad3" providerId="ADAL" clId="{ABD62E31-EA14-4A5E-B42C-CB629E07975F}" dt="2021-09-08T06:55:55.174" v="3349" actId="1076"/>
          <ac:grpSpMkLst>
            <pc:docMk/>
            <pc:sldMk cId="337673725" sldId="322"/>
            <ac:grpSpMk id="63" creationId="{38AD81B9-26BA-4C66-94BB-606C9D24A03A}"/>
          </ac:grpSpMkLst>
        </pc:grpChg>
      </pc:sldChg>
      <pc:sldChg chg="addSp delSp modSp add mod delAnim">
        <pc:chgData name="#LIN JINGKUN#" userId="381cc03c-8e63-4984-8a9b-9e32e06ccad3" providerId="ADAL" clId="{ABD62E31-EA14-4A5E-B42C-CB629E07975F}" dt="2021-09-08T09:10:47.080" v="4034" actId="20577"/>
        <pc:sldMkLst>
          <pc:docMk/>
          <pc:sldMk cId="1270070657" sldId="323"/>
        </pc:sldMkLst>
        <pc:spChg chg="mod">
          <ac:chgData name="#LIN JINGKUN#" userId="381cc03c-8e63-4984-8a9b-9e32e06ccad3" providerId="ADAL" clId="{ABD62E31-EA14-4A5E-B42C-CB629E07975F}" dt="2021-09-08T07:58:03.631" v="3529" actId="20577"/>
          <ac:spMkLst>
            <pc:docMk/>
            <pc:sldMk cId="1270070657" sldId="323"/>
            <ac:spMk id="3" creationId="{00000000-0000-0000-0000-000000000000}"/>
          </ac:spMkLst>
        </pc:spChg>
        <pc:spChg chg="add mod">
          <ac:chgData name="#LIN JINGKUN#" userId="381cc03c-8e63-4984-8a9b-9e32e06ccad3" providerId="ADAL" clId="{ABD62E31-EA14-4A5E-B42C-CB629E07975F}" dt="2021-09-08T09:00:28.923" v="3867" actId="14100"/>
          <ac:spMkLst>
            <pc:docMk/>
            <pc:sldMk cId="1270070657" sldId="323"/>
            <ac:spMk id="11" creationId="{EE25C4FD-D2B3-4B92-BA46-EFCCE49F5F79}"/>
          </ac:spMkLst>
        </pc:spChg>
        <pc:spChg chg="add mod">
          <ac:chgData name="#LIN JINGKUN#" userId="381cc03c-8e63-4984-8a9b-9e32e06ccad3" providerId="ADAL" clId="{ABD62E31-EA14-4A5E-B42C-CB629E07975F}" dt="2021-09-08T09:00:28.923" v="3867" actId="14100"/>
          <ac:spMkLst>
            <pc:docMk/>
            <pc:sldMk cId="1270070657" sldId="323"/>
            <ac:spMk id="12" creationId="{54DEF904-8B4F-497B-87CA-3CFE114EE7BB}"/>
          </ac:spMkLst>
        </pc:spChg>
        <pc:spChg chg="add mod">
          <ac:chgData name="#LIN JINGKUN#" userId="381cc03c-8e63-4984-8a9b-9e32e06ccad3" providerId="ADAL" clId="{ABD62E31-EA14-4A5E-B42C-CB629E07975F}" dt="2021-09-08T09:00:28.923" v="3867" actId="14100"/>
          <ac:spMkLst>
            <pc:docMk/>
            <pc:sldMk cId="1270070657" sldId="323"/>
            <ac:spMk id="13" creationId="{72885499-329F-47A5-B37A-3DEBBF7E04E5}"/>
          </ac:spMkLst>
        </pc:spChg>
        <pc:spChg chg="add mod">
          <ac:chgData name="#LIN JINGKUN#" userId="381cc03c-8e63-4984-8a9b-9e32e06ccad3" providerId="ADAL" clId="{ABD62E31-EA14-4A5E-B42C-CB629E07975F}" dt="2021-09-08T09:00:28.923" v="3867" actId="14100"/>
          <ac:spMkLst>
            <pc:docMk/>
            <pc:sldMk cId="1270070657" sldId="323"/>
            <ac:spMk id="14" creationId="{AE260B4C-2073-4810-AA40-B2BC2AB7838E}"/>
          </ac:spMkLst>
        </pc:spChg>
        <pc:spChg chg="add mod">
          <ac:chgData name="#LIN JINGKUN#" userId="381cc03c-8e63-4984-8a9b-9e32e06ccad3" providerId="ADAL" clId="{ABD62E31-EA14-4A5E-B42C-CB629E07975F}" dt="2021-09-08T09:00:28.923" v="3867" actId="14100"/>
          <ac:spMkLst>
            <pc:docMk/>
            <pc:sldMk cId="1270070657" sldId="323"/>
            <ac:spMk id="15" creationId="{7D282128-96C6-4BEE-9A91-6506AFB93FA9}"/>
          </ac:spMkLst>
        </pc:spChg>
        <pc:spChg chg="add mod">
          <ac:chgData name="#LIN JINGKUN#" userId="381cc03c-8e63-4984-8a9b-9e32e06ccad3" providerId="ADAL" clId="{ABD62E31-EA14-4A5E-B42C-CB629E07975F}" dt="2021-09-08T09:00:28.923" v="3867" actId="14100"/>
          <ac:spMkLst>
            <pc:docMk/>
            <pc:sldMk cId="1270070657" sldId="323"/>
            <ac:spMk id="17" creationId="{CE167747-22DA-429A-9FED-8E9DD1BD211E}"/>
          </ac:spMkLst>
        </pc:spChg>
        <pc:spChg chg="add mod">
          <ac:chgData name="#LIN JINGKUN#" userId="381cc03c-8e63-4984-8a9b-9e32e06ccad3" providerId="ADAL" clId="{ABD62E31-EA14-4A5E-B42C-CB629E07975F}" dt="2021-09-08T09:00:28.923" v="3867" actId="14100"/>
          <ac:spMkLst>
            <pc:docMk/>
            <pc:sldMk cId="1270070657" sldId="323"/>
            <ac:spMk id="18" creationId="{D72E32F2-3318-46E1-86E2-71673F79E3CE}"/>
          </ac:spMkLst>
        </pc:spChg>
        <pc:spChg chg="add mod">
          <ac:chgData name="#LIN JINGKUN#" userId="381cc03c-8e63-4984-8a9b-9e32e06ccad3" providerId="ADAL" clId="{ABD62E31-EA14-4A5E-B42C-CB629E07975F}" dt="2021-09-08T09:03:06.162" v="3970" actId="404"/>
          <ac:spMkLst>
            <pc:docMk/>
            <pc:sldMk cId="1270070657" sldId="323"/>
            <ac:spMk id="19" creationId="{F4ED25D0-E12A-4631-9A54-76F4696175B9}"/>
          </ac:spMkLst>
        </pc:spChg>
        <pc:spChg chg="mod">
          <ac:chgData name="#LIN JINGKUN#" userId="381cc03c-8e63-4984-8a9b-9e32e06ccad3" providerId="ADAL" clId="{ABD62E31-EA14-4A5E-B42C-CB629E07975F}" dt="2021-09-08T09:10:47.080" v="4034" actId="20577"/>
          <ac:spMkLst>
            <pc:docMk/>
            <pc:sldMk cId="1270070657" sldId="323"/>
            <ac:spMk id="20" creationId="{00000000-0000-0000-0000-000000000000}"/>
          </ac:spMkLst>
        </pc:spChg>
        <pc:spChg chg="add mod">
          <ac:chgData name="#LIN JINGKUN#" userId="381cc03c-8e63-4984-8a9b-9e32e06ccad3" providerId="ADAL" clId="{ABD62E31-EA14-4A5E-B42C-CB629E07975F}" dt="2021-09-08T09:03:00.859" v="3969" actId="404"/>
          <ac:spMkLst>
            <pc:docMk/>
            <pc:sldMk cId="1270070657" sldId="323"/>
            <ac:spMk id="21" creationId="{E82E643D-DEB4-477E-B234-B8CB41A38015}"/>
          </ac:spMkLst>
        </pc:spChg>
        <pc:spChg chg="del">
          <ac:chgData name="#LIN JINGKUN#" userId="381cc03c-8e63-4984-8a9b-9e32e06ccad3" providerId="ADAL" clId="{ABD62E31-EA14-4A5E-B42C-CB629E07975F}" dt="2021-09-08T07:57:48.569" v="3483" actId="478"/>
          <ac:spMkLst>
            <pc:docMk/>
            <pc:sldMk cId="1270070657" sldId="323"/>
            <ac:spMk id="33" creationId="{00000000-0000-0000-0000-000000000000}"/>
          </ac:spMkLst>
        </pc:spChg>
        <pc:graphicFrameChg chg="add del mod modGraphic">
          <ac:chgData name="#LIN JINGKUN#" userId="381cc03c-8e63-4984-8a9b-9e32e06ccad3" providerId="ADAL" clId="{ABD62E31-EA14-4A5E-B42C-CB629E07975F}" dt="2021-09-08T08:00:47.896" v="3589" actId="478"/>
          <ac:graphicFrameMkLst>
            <pc:docMk/>
            <pc:sldMk cId="1270070657" sldId="323"/>
            <ac:graphicFrameMk id="2" creationId="{BB3D2C86-E541-4533-8844-4F92516E8F15}"/>
          </ac:graphicFrameMkLst>
        </pc:graphicFrameChg>
      </pc:sldChg>
      <pc:sldChg chg="addSp delSp modSp add del mod modAnim">
        <pc:chgData name="#LIN JINGKUN#" userId="381cc03c-8e63-4984-8a9b-9e32e06ccad3" providerId="ADAL" clId="{ABD62E31-EA14-4A5E-B42C-CB629E07975F}" dt="2021-09-08T09:08:07.947" v="4016" actId="2696"/>
        <pc:sldMkLst>
          <pc:docMk/>
          <pc:sldMk cId="2814582756" sldId="325"/>
        </pc:sldMkLst>
        <pc:spChg chg="del mod">
          <ac:chgData name="#LIN JINGKUN#" userId="381cc03c-8e63-4984-8a9b-9e32e06ccad3" providerId="ADAL" clId="{ABD62E31-EA14-4A5E-B42C-CB629E07975F}" dt="2021-09-08T09:07:39.414" v="4005" actId="478"/>
          <ac:spMkLst>
            <pc:docMk/>
            <pc:sldMk cId="2814582756" sldId="325"/>
            <ac:spMk id="4" creationId="{35124FBD-5A34-4B3A-988B-C0FFD68F47E6}"/>
          </ac:spMkLst>
        </pc:spChg>
        <pc:spChg chg="add mod">
          <ac:chgData name="#LIN JINGKUN#" userId="381cc03c-8e63-4984-8a9b-9e32e06ccad3" providerId="ADAL" clId="{ABD62E31-EA14-4A5E-B42C-CB629E07975F}" dt="2021-09-08T09:08:03.138" v="4015" actId="14100"/>
          <ac:spMkLst>
            <pc:docMk/>
            <pc:sldMk cId="2814582756" sldId="325"/>
            <ac:spMk id="11" creationId="{F766636D-7081-426D-A59C-691E26B90C3C}"/>
          </ac:spMkLst>
        </pc:spChg>
      </pc:sldChg>
    </pc:docChg>
  </pc:docChgLst>
  <pc:docChgLst>
    <pc:chgData name="#XIE YIFAN#" userId="S::yxie014@e.ntu.edu.sg::0c1933c3-e326-42fb-b621-45f1331b7dc2" providerId="AD" clId="Web-{05C45610-0D1A-A5DE-D68F-B63DB70A5391}"/>
    <pc:docChg chg="modSld">
      <pc:chgData name="#XIE YIFAN#" userId="S::yxie014@e.ntu.edu.sg::0c1933c3-e326-42fb-b621-45f1331b7dc2" providerId="AD" clId="Web-{05C45610-0D1A-A5DE-D68F-B63DB70A5391}" dt="2021-09-08T09:19:07.099" v="21" actId="20577"/>
      <pc:docMkLst>
        <pc:docMk/>
      </pc:docMkLst>
      <pc:sldChg chg="modSp">
        <pc:chgData name="#XIE YIFAN#" userId="S::yxie014@e.ntu.edu.sg::0c1933c3-e326-42fb-b621-45f1331b7dc2" providerId="AD" clId="Web-{05C45610-0D1A-A5DE-D68F-B63DB70A5391}" dt="2021-09-08T09:19:07.099" v="21" actId="20577"/>
        <pc:sldMkLst>
          <pc:docMk/>
          <pc:sldMk cId="2559983230" sldId="327"/>
        </pc:sldMkLst>
        <pc:spChg chg="mod">
          <ac:chgData name="#XIE YIFAN#" userId="S::yxie014@e.ntu.edu.sg::0c1933c3-e326-42fb-b621-45f1331b7dc2" providerId="AD" clId="Web-{05C45610-0D1A-A5DE-D68F-B63DB70A5391}" dt="2021-09-08T09:19:07.099" v="21" actId="20577"/>
          <ac:spMkLst>
            <pc:docMk/>
            <pc:sldMk cId="2559983230" sldId="327"/>
            <ac:spMk id="4" creationId="{35124FBD-5A34-4B3A-988B-C0FFD68F47E6}"/>
          </ac:spMkLst>
        </pc:spChg>
      </pc:sldChg>
    </pc:docChg>
  </pc:docChgLst>
  <pc:docChgLst>
    <pc:chgData name="#JIANG RUOBING#" userId="S::rjiang003@e.ntu.edu.sg::df91c2af-4b37-4e97-bec5-296d3729ecf7" providerId="AD" clId="Web-{A2704FF2-BCEC-F8F1-0764-7E20DFB7F9B5}"/>
    <pc:docChg chg="addSld delSld modSld">
      <pc:chgData name="#JIANG RUOBING#" userId="S::rjiang003@e.ntu.edu.sg::df91c2af-4b37-4e97-bec5-296d3729ecf7" providerId="AD" clId="Web-{A2704FF2-BCEC-F8F1-0764-7E20DFB7F9B5}" dt="2021-09-08T08:57:48.033" v="1675" actId="20577"/>
      <pc:docMkLst>
        <pc:docMk/>
      </pc:docMkLst>
      <pc:sldChg chg="addSp delSp modSp">
        <pc:chgData name="#JIANG RUOBING#" userId="S::rjiang003@e.ntu.edu.sg::df91c2af-4b37-4e97-bec5-296d3729ecf7" providerId="AD" clId="Web-{A2704FF2-BCEC-F8F1-0764-7E20DFB7F9B5}" dt="2021-09-07T16:39:38.225" v="121" actId="20577"/>
        <pc:sldMkLst>
          <pc:docMk/>
          <pc:sldMk cId="4009919736" sldId="302"/>
        </pc:sldMkLst>
        <pc:spChg chg="mod">
          <ac:chgData name="#JIANG RUOBING#" userId="S::rjiang003@e.ntu.edu.sg::df91c2af-4b37-4e97-bec5-296d3729ecf7" providerId="AD" clId="Web-{A2704FF2-BCEC-F8F1-0764-7E20DFB7F9B5}" dt="2021-09-07T16:39:38.225" v="121" actId="20577"/>
          <ac:spMkLst>
            <pc:docMk/>
            <pc:sldMk cId="4009919736" sldId="302"/>
            <ac:spMk id="4" creationId="{35124FBD-5A34-4B3A-988B-C0FFD68F47E6}"/>
          </ac:spMkLst>
        </pc:spChg>
        <pc:spChg chg="add del mod">
          <ac:chgData name="#JIANG RUOBING#" userId="S::rjiang003@e.ntu.edu.sg::df91c2af-4b37-4e97-bec5-296d3729ecf7" providerId="AD" clId="Web-{A2704FF2-BCEC-F8F1-0764-7E20DFB7F9B5}" dt="2021-09-07T13:52:35.651" v="4"/>
          <ac:spMkLst>
            <pc:docMk/>
            <pc:sldMk cId="4009919736" sldId="302"/>
            <ac:spMk id="5" creationId="{4364AE70-EF58-4D3D-A6F2-C5C34E7E90EB}"/>
          </ac:spMkLst>
        </pc:spChg>
      </pc:sldChg>
      <pc:sldChg chg="modSp">
        <pc:chgData name="#JIANG RUOBING#" userId="S::rjiang003@e.ntu.edu.sg::df91c2af-4b37-4e97-bec5-296d3729ecf7" providerId="AD" clId="Web-{A2704FF2-BCEC-F8F1-0764-7E20DFB7F9B5}" dt="2021-09-07T17:00:40.329" v="122" actId="20577"/>
        <pc:sldMkLst>
          <pc:docMk/>
          <pc:sldMk cId="730721187" sldId="303"/>
        </pc:sldMkLst>
        <pc:spChg chg="mod">
          <ac:chgData name="#JIANG RUOBING#" userId="S::rjiang003@e.ntu.edu.sg::df91c2af-4b37-4e97-bec5-296d3729ecf7" providerId="AD" clId="Web-{A2704FF2-BCEC-F8F1-0764-7E20DFB7F9B5}" dt="2021-09-07T16:08:06.521" v="24" actId="20577"/>
          <ac:spMkLst>
            <pc:docMk/>
            <pc:sldMk cId="730721187" sldId="303"/>
            <ac:spMk id="3" creationId="{00000000-0000-0000-0000-000000000000}"/>
          </ac:spMkLst>
        </pc:spChg>
        <pc:spChg chg="mod">
          <ac:chgData name="#JIANG RUOBING#" userId="S::rjiang003@e.ntu.edu.sg::df91c2af-4b37-4e97-bec5-296d3729ecf7" providerId="AD" clId="Web-{A2704FF2-BCEC-F8F1-0764-7E20DFB7F9B5}" dt="2021-09-07T17:00:40.329" v="122" actId="20577"/>
          <ac:spMkLst>
            <pc:docMk/>
            <pc:sldMk cId="730721187" sldId="303"/>
            <ac:spMk id="4" creationId="{35124FBD-5A34-4B3A-988B-C0FFD68F47E6}"/>
          </ac:spMkLst>
        </pc:spChg>
      </pc:sldChg>
      <pc:sldChg chg="modSp">
        <pc:chgData name="#JIANG RUOBING#" userId="S::rjiang003@e.ntu.edu.sg::df91c2af-4b37-4e97-bec5-296d3729ecf7" providerId="AD" clId="Web-{A2704FF2-BCEC-F8F1-0764-7E20DFB7F9B5}" dt="2021-09-07T16:26:35.882" v="102" actId="20577"/>
        <pc:sldMkLst>
          <pc:docMk/>
          <pc:sldMk cId="188631411" sldId="306"/>
        </pc:sldMkLst>
        <pc:spChg chg="mod">
          <ac:chgData name="#JIANG RUOBING#" userId="S::rjiang003@e.ntu.edu.sg::df91c2af-4b37-4e97-bec5-296d3729ecf7" providerId="AD" clId="Web-{A2704FF2-BCEC-F8F1-0764-7E20DFB7F9B5}" dt="2021-09-07T16:07:20.768" v="16" actId="20577"/>
          <ac:spMkLst>
            <pc:docMk/>
            <pc:sldMk cId="188631411" sldId="306"/>
            <ac:spMk id="3" creationId="{00000000-0000-0000-0000-000000000000}"/>
          </ac:spMkLst>
        </pc:spChg>
        <pc:spChg chg="mod">
          <ac:chgData name="#JIANG RUOBING#" userId="S::rjiang003@e.ntu.edu.sg::df91c2af-4b37-4e97-bec5-296d3729ecf7" providerId="AD" clId="Web-{A2704FF2-BCEC-F8F1-0764-7E20DFB7F9B5}" dt="2021-09-07T16:26:35.882" v="102" actId="20577"/>
          <ac:spMkLst>
            <pc:docMk/>
            <pc:sldMk cId="188631411" sldId="306"/>
            <ac:spMk id="4" creationId="{35124FBD-5A34-4B3A-988B-C0FFD68F47E6}"/>
          </ac:spMkLst>
        </pc:spChg>
      </pc:sldChg>
      <pc:sldChg chg="modSp">
        <pc:chgData name="#JIANG RUOBING#" userId="S::rjiang003@e.ntu.edu.sg::df91c2af-4b37-4e97-bec5-296d3729ecf7" providerId="AD" clId="Web-{A2704FF2-BCEC-F8F1-0764-7E20DFB7F9B5}" dt="2021-09-08T07:00:44.622" v="1132" actId="20577"/>
        <pc:sldMkLst>
          <pc:docMk/>
          <pc:sldMk cId="4070795556" sldId="307"/>
        </pc:sldMkLst>
        <pc:spChg chg="mod">
          <ac:chgData name="#JIANG RUOBING#" userId="S::rjiang003@e.ntu.edu.sg::df91c2af-4b37-4e97-bec5-296d3729ecf7" providerId="AD" clId="Web-{A2704FF2-BCEC-F8F1-0764-7E20DFB7F9B5}" dt="2021-09-07T16:08:38.804" v="26" actId="20577"/>
          <ac:spMkLst>
            <pc:docMk/>
            <pc:sldMk cId="4070795556" sldId="307"/>
            <ac:spMk id="3" creationId="{00000000-0000-0000-0000-000000000000}"/>
          </ac:spMkLst>
        </pc:spChg>
        <pc:spChg chg="mod">
          <ac:chgData name="#JIANG RUOBING#" userId="S::rjiang003@e.ntu.edu.sg::df91c2af-4b37-4e97-bec5-296d3729ecf7" providerId="AD" clId="Web-{A2704FF2-BCEC-F8F1-0764-7E20DFB7F9B5}" dt="2021-09-08T07:00:44.622" v="1132" actId="20577"/>
          <ac:spMkLst>
            <pc:docMk/>
            <pc:sldMk cId="4070795556" sldId="307"/>
            <ac:spMk id="4" creationId="{35124FBD-5A34-4B3A-988B-C0FFD68F47E6}"/>
          </ac:spMkLst>
        </pc:spChg>
      </pc:sldChg>
      <pc:sldChg chg="addSp delSp modSp">
        <pc:chgData name="#JIANG RUOBING#" userId="S::rjiang003@e.ntu.edu.sg::df91c2af-4b37-4e97-bec5-296d3729ecf7" providerId="AD" clId="Web-{A2704FF2-BCEC-F8F1-0764-7E20DFB7F9B5}" dt="2021-09-08T08:48:41.738" v="1672"/>
        <pc:sldMkLst>
          <pc:docMk/>
          <pc:sldMk cId="1135465802" sldId="308"/>
        </pc:sldMkLst>
        <pc:spChg chg="mod">
          <ac:chgData name="#JIANG RUOBING#" userId="S::rjiang003@e.ntu.edu.sg::df91c2af-4b37-4e97-bec5-296d3729ecf7" providerId="AD" clId="Web-{A2704FF2-BCEC-F8F1-0764-7E20DFB7F9B5}" dt="2021-09-08T06:44:46.091" v="1106" actId="14100"/>
          <ac:spMkLst>
            <pc:docMk/>
            <pc:sldMk cId="1135465802" sldId="308"/>
            <ac:spMk id="4" creationId="{35124FBD-5A34-4B3A-988B-C0FFD68F47E6}"/>
          </ac:spMkLst>
        </pc:spChg>
        <pc:graphicFrameChg chg="add del">
          <ac:chgData name="#JIANG RUOBING#" userId="S::rjiang003@e.ntu.edu.sg::df91c2af-4b37-4e97-bec5-296d3729ecf7" providerId="AD" clId="Web-{A2704FF2-BCEC-F8F1-0764-7E20DFB7F9B5}" dt="2021-09-08T05:56:29.826" v="498"/>
          <ac:graphicFrameMkLst>
            <pc:docMk/>
            <pc:sldMk cId="1135465802" sldId="308"/>
            <ac:graphicFrameMk id="2" creationId="{E98CFED1-E7DD-4B44-AF34-B7D81065834D}"/>
          </ac:graphicFrameMkLst>
        </pc:graphicFrameChg>
        <pc:graphicFrameChg chg="add del">
          <ac:chgData name="#JIANG RUOBING#" userId="S::rjiang003@e.ntu.edu.sg::df91c2af-4b37-4e97-bec5-296d3729ecf7" providerId="AD" clId="Web-{A2704FF2-BCEC-F8F1-0764-7E20DFB7F9B5}" dt="2021-09-08T05:56:56.107" v="500"/>
          <ac:graphicFrameMkLst>
            <pc:docMk/>
            <pc:sldMk cId="1135465802" sldId="308"/>
            <ac:graphicFrameMk id="5" creationId="{D239DC76-BED1-473D-91AB-AA986155FEBB}"/>
          </ac:graphicFrameMkLst>
        </pc:graphicFrameChg>
        <pc:graphicFrameChg chg="add del modGraphic">
          <ac:chgData name="#JIANG RUOBING#" userId="S::rjiang003@e.ntu.edu.sg::df91c2af-4b37-4e97-bec5-296d3729ecf7" providerId="AD" clId="Web-{A2704FF2-BCEC-F8F1-0764-7E20DFB7F9B5}" dt="2021-09-08T05:57:27.639" v="505"/>
          <ac:graphicFrameMkLst>
            <pc:docMk/>
            <pc:sldMk cId="1135465802" sldId="308"/>
            <ac:graphicFrameMk id="6" creationId="{F7558357-FD24-43AF-BBEA-8E46D3406B04}"/>
          </ac:graphicFrameMkLst>
        </pc:graphicFrameChg>
        <pc:graphicFrameChg chg="add del modGraphic">
          <ac:chgData name="#JIANG RUOBING#" userId="S::rjiang003@e.ntu.edu.sg::df91c2af-4b37-4e97-bec5-296d3729ecf7" providerId="AD" clId="Web-{A2704FF2-BCEC-F8F1-0764-7E20DFB7F9B5}" dt="2021-09-08T05:58:21.015" v="509"/>
          <ac:graphicFrameMkLst>
            <pc:docMk/>
            <pc:sldMk cId="1135465802" sldId="308"/>
            <ac:graphicFrameMk id="7" creationId="{C1A82827-0FF3-4627-A703-B3BC0215D1AA}"/>
          </ac:graphicFrameMkLst>
        </pc:graphicFrameChg>
        <pc:graphicFrameChg chg="add del modGraphic">
          <ac:chgData name="#JIANG RUOBING#" userId="S::rjiang003@e.ntu.edu.sg::df91c2af-4b37-4e97-bec5-296d3729ecf7" providerId="AD" clId="Web-{A2704FF2-BCEC-F8F1-0764-7E20DFB7F9B5}" dt="2021-09-08T05:59:36.157" v="514"/>
          <ac:graphicFrameMkLst>
            <pc:docMk/>
            <pc:sldMk cId="1135465802" sldId="308"/>
            <ac:graphicFrameMk id="8" creationId="{FD573483-AC78-4C6B-BF95-E285109B3DFF}"/>
          </ac:graphicFrameMkLst>
        </pc:graphicFrameChg>
        <pc:graphicFrameChg chg="add mod modGraphic">
          <ac:chgData name="#JIANG RUOBING#" userId="S::rjiang003@e.ntu.edu.sg::df91c2af-4b37-4e97-bec5-296d3729ecf7" providerId="AD" clId="Web-{A2704FF2-BCEC-F8F1-0764-7E20DFB7F9B5}" dt="2021-09-08T08:48:41.738" v="1672"/>
          <ac:graphicFrameMkLst>
            <pc:docMk/>
            <pc:sldMk cId="1135465802" sldId="308"/>
            <ac:graphicFrameMk id="9" creationId="{98C696FB-B86B-4203-8048-8EF3F015B2A3}"/>
          </ac:graphicFrameMkLst>
        </pc:graphicFrameChg>
      </pc:sldChg>
      <pc:sldChg chg="new">
        <pc:chgData name="#JIANG RUOBING#" userId="S::rjiang003@e.ntu.edu.sg::df91c2af-4b37-4e97-bec5-296d3729ecf7" providerId="AD" clId="Web-{A2704FF2-BCEC-F8F1-0764-7E20DFB7F9B5}" dt="2021-09-08T05:07:35.311" v="170"/>
        <pc:sldMkLst>
          <pc:docMk/>
          <pc:sldMk cId="1201779207" sldId="312"/>
        </pc:sldMkLst>
      </pc:sldChg>
      <pc:sldChg chg="del">
        <pc:chgData name="#JIANG RUOBING#" userId="S::rjiang003@e.ntu.edu.sg::df91c2af-4b37-4e97-bec5-296d3729ecf7" providerId="AD" clId="Web-{A2704FF2-BCEC-F8F1-0764-7E20DFB7F9B5}" dt="2021-09-08T05:07:48.483" v="171"/>
        <pc:sldMkLst>
          <pc:docMk/>
          <pc:sldMk cId="1201779207" sldId="313"/>
        </pc:sldMkLst>
      </pc:sldChg>
      <pc:sldChg chg="modSp add replId">
        <pc:chgData name="#JIANG RUOBING#" userId="S::rjiang003@e.ntu.edu.sg::df91c2af-4b37-4e97-bec5-296d3729ecf7" providerId="AD" clId="Web-{A2704FF2-BCEC-F8F1-0764-7E20DFB7F9B5}" dt="2021-09-08T05:08:01.983" v="174" actId="20577"/>
        <pc:sldMkLst>
          <pc:docMk/>
          <pc:sldMk cId="10109990" sldId="316"/>
        </pc:sldMkLst>
        <pc:spChg chg="mod">
          <ac:chgData name="#JIANG RUOBING#" userId="S::rjiang003@e.ntu.edu.sg::df91c2af-4b37-4e97-bec5-296d3729ecf7" providerId="AD" clId="Web-{A2704FF2-BCEC-F8F1-0764-7E20DFB7F9B5}" dt="2021-09-08T05:08:01.983" v="174" actId="20577"/>
          <ac:spMkLst>
            <pc:docMk/>
            <pc:sldMk cId="10109990" sldId="316"/>
            <ac:spMk id="4" creationId="{35124FBD-5A34-4B3A-988B-C0FFD68F47E6}"/>
          </ac:spMkLst>
        </pc:spChg>
      </pc:sldChg>
      <pc:sldChg chg="modSp add replId">
        <pc:chgData name="#JIANG RUOBING#" userId="S::rjiang003@e.ntu.edu.sg::df91c2af-4b37-4e97-bec5-296d3729ecf7" providerId="AD" clId="Web-{A2704FF2-BCEC-F8F1-0764-7E20DFB7F9B5}" dt="2021-09-08T08:57:48.033" v="1675" actId="20577"/>
        <pc:sldMkLst>
          <pc:docMk/>
          <pc:sldMk cId="60660627" sldId="324"/>
        </pc:sldMkLst>
        <pc:spChg chg="mod">
          <ac:chgData name="#JIANG RUOBING#" userId="S::rjiang003@e.ntu.edu.sg::df91c2af-4b37-4e97-bec5-296d3729ecf7" providerId="AD" clId="Web-{A2704FF2-BCEC-F8F1-0764-7E20DFB7F9B5}" dt="2021-09-08T08:57:48.033" v="1675" actId="20577"/>
          <ac:spMkLst>
            <pc:docMk/>
            <pc:sldMk cId="60660627" sldId="324"/>
            <ac:spMk id="4" creationId="{35124FBD-5A34-4B3A-988B-C0FFD68F47E6}"/>
          </ac:spMkLst>
        </pc:spChg>
      </pc:sldChg>
    </pc:docChg>
  </pc:docChgLst>
  <pc:docChgLst>
    <pc:chgData name="#XIE YIFAN#" userId="S::yxie014@e.ntu.edu.sg::0c1933c3-e326-42fb-b621-45f1331b7dc2" providerId="AD" clId="Web-{0A16962D-0CE3-D5ED-28F5-CF17BACC908A}"/>
    <pc:docChg chg="modSld">
      <pc:chgData name="#XIE YIFAN#" userId="S::yxie014@e.ntu.edu.sg::0c1933c3-e326-42fb-b621-45f1331b7dc2" providerId="AD" clId="Web-{0A16962D-0CE3-D5ED-28F5-CF17BACC908A}" dt="2021-09-08T03:14:05.678" v="115" actId="20577"/>
      <pc:docMkLst>
        <pc:docMk/>
      </pc:docMkLst>
      <pc:sldChg chg="modSp">
        <pc:chgData name="#XIE YIFAN#" userId="S::yxie014@e.ntu.edu.sg::0c1933c3-e326-42fb-b621-45f1331b7dc2" providerId="AD" clId="Web-{0A16962D-0CE3-D5ED-28F5-CF17BACC908A}" dt="2021-09-07T16:50:18.607" v="3" actId="20577"/>
        <pc:sldMkLst>
          <pc:docMk/>
          <pc:sldMk cId="730721187" sldId="303"/>
        </pc:sldMkLst>
        <pc:spChg chg="mod">
          <ac:chgData name="#XIE YIFAN#" userId="S::yxie014@e.ntu.edu.sg::0c1933c3-e326-42fb-b621-45f1331b7dc2" providerId="AD" clId="Web-{0A16962D-0CE3-D5ED-28F5-CF17BACC908A}" dt="2021-09-07T16:50:18.607" v="3" actId="20577"/>
          <ac:spMkLst>
            <pc:docMk/>
            <pc:sldMk cId="730721187" sldId="303"/>
            <ac:spMk id="4" creationId="{35124FBD-5A34-4B3A-988B-C0FFD68F47E6}"/>
          </ac:spMkLst>
        </pc:spChg>
      </pc:sldChg>
      <pc:sldChg chg="modSp">
        <pc:chgData name="#XIE YIFAN#" userId="S::yxie014@e.ntu.edu.sg::0c1933c3-e326-42fb-b621-45f1331b7dc2" providerId="AD" clId="Web-{0A16962D-0CE3-D5ED-28F5-CF17BACC908A}" dt="2021-09-08T03:14:05.678" v="115" actId="20577"/>
        <pc:sldMkLst>
          <pc:docMk/>
          <pc:sldMk cId="4070795556" sldId="307"/>
        </pc:sldMkLst>
        <pc:spChg chg="mod">
          <ac:chgData name="#XIE YIFAN#" userId="S::yxie014@e.ntu.edu.sg::0c1933c3-e326-42fb-b621-45f1331b7dc2" providerId="AD" clId="Web-{0A16962D-0CE3-D5ED-28F5-CF17BACC908A}" dt="2021-09-08T03:14:05.678" v="115" actId="20577"/>
          <ac:spMkLst>
            <pc:docMk/>
            <pc:sldMk cId="4070795556" sldId="307"/>
            <ac:spMk id="4" creationId="{35124FBD-5A34-4B3A-988B-C0FFD68F47E6}"/>
          </ac:spMkLst>
        </pc:spChg>
      </pc:sldChg>
    </pc:docChg>
  </pc:docChgLst>
  <pc:docChgLst>
    <pc:chgData name="#XIE YIFAN#" userId="S::yxie014@e.ntu.edu.sg::0c1933c3-e326-42fb-b621-45f1331b7dc2" providerId="AD" clId="Web-{CB1CC05D-DCF0-7846-B7FA-FD55C7C95E36}"/>
    <pc:docChg chg="addSld delSld modSld">
      <pc:chgData name="#XIE YIFAN#" userId="S::yxie014@e.ntu.edu.sg::0c1933c3-e326-42fb-b621-45f1331b7dc2" providerId="AD" clId="Web-{CB1CC05D-DCF0-7846-B7FA-FD55C7C95E36}" dt="2021-09-08T09:10:03.160" v="1136" actId="20577"/>
      <pc:docMkLst>
        <pc:docMk/>
      </pc:docMkLst>
      <pc:sldChg chg="modSp del">
        <pc:chgData name="#XIE YIFAN#" userId="S::yxie014@e.ntu.edu.sg::0c1933c3-e326-42fb-b621-45f1331b7dc2" providerId="AD" clId="Web-{CB1CC05D-DCF0-7846-B7FA-FD55C7C95E36}" dt="2021-09-08T09:08:10.485" v="1103"/>
        <pc:sldMkLst>
          <pc:docMk/>
          <pc:sldMk cId="2102662952" sldId="305"/>
        </pc:sldMkLst>
        <pc:spChg chg="mod">
          <ac:chgData name="#XIE YIFAN#" userId="S::yxie014@e.ntu.edu.sg::0c1933c3-e326-42fb-b621-45f1331b7dc2" providerId="AD" clId="Web-{CB1CC05D-DCF0-7846-B7FA-FD55C7C95E36}" dt="2021-09-08T09:08:00.266" v="1101" actId="20577"/>
          <ac:spMkLst>
            <pc:docMk/>
            <pc:sldMk cId="2102662952" sldId="305"/>
            <ac:spMk id="2" creationId="{00000000-0000-0000-0000-000000000000}"/>
          </ac:spMkLst>
        </pc:spChg>
      </pc:sldChg>
      <pc:sldChg chg="modSp">
        <pc:chgData name="#XIE YIFAN#" userId="S::yxie014@e.ntu.edu.sg::0c1933c3-e326-42fb-b621-45f1331b7dc2" providerId="AD" clId="Web-{CB1CC05D-DCF0-7846-B7FA-FD55C7C95E36}" dt="2021-09-08T09:05:48.216" v="1091" actId="20577"/>
        <pc:sldMkLst>
          <pc:docMk/>
          <pc:sldMk cId="4070795556" sldId="307"/>
        </pc:sldMkLst>
        <pc:spChg chg="mod">
          <ac:chgData name="#XIE YIFAN#" userId="S::yxie014@e.ntu.edu.sg::0c1933c3-e326-42fb-b621-45f1331b7dc2" providerId="AD" clId="Web-{CB1CC05D-DCF0-7846-B7FA-FD55C7C95E36}" dt="2021-09-08T09:05:48.216" v="1091" actId="20577"/>
          <ac:spMkLst>
            <pc:docMk/>
            <pc:sldMk cId="4070795556" sldId="307"/>
            <ac:spMk id="4" creationId="{35124FBD-5A34-4B3A-988B-C0FFD68F47E6}"/>
          </ac:spMkLst>
        </pc:spChg>
      </pc:sldChg>
      <pc:sldChg chg="modSp">
        <pc:chgData name="#XIE YIFAN#" userId="S::yxie014@e.ntu.edu.sg::0c1933c3-e326-42fb-b621-45f1331b7dc2" providerId="AD" clId="Web-{CB1CC05D-DCF0-7846-B7FA-FD55C7C95E36}" dt="2021-09-08T09:06:13.623" v="1093" actId="1076"/>
        <pc:sldMkLst>
          <pc:docMk/>
          <pc:sldMk cId="1135465802" sldId="308"/>
        </pc:sldMkLst>
        <pc:spChg chg="mod">
          <ac:chgData name="#XIE YIFAN#" userId="S::yxie014@e.ntu.edu.sg::0c1933c3-e326-42fb-b621-45f1331b7dc2" providerId="AD" clId="Web-{CB1CC05D-DCF0-7846-B7FA-FD55C7C95E36}" dt="2021-09-08T07:45:14.521" v="646" actId="1076"/>
          <ac:spMkLst>
            <pc:docMk/>
            <pc:sldMk cId="1135465802" sldId="308"/>
            <ac:spMk id="4" creationId="{35124FBD-5A34-4B3A-988B-C0FFD68F47E6}"/>
          </ac:spMkLst>
        </pc:spChg>
        <pc:graphicFrameChg chg="mod modGraphic">
          <ac:chgData name="#XIE YIFAN#" userId="S::yxie014@e.ntu.edu.sg::0c1933c3-e326-42fb-b621-45f1331b7dc2" providerId="AD" clId="Web-{CB1CC05D-DCF0-7846-B7FA-FD55C7C95E36}" dt="2021-09-08T09:06:13.623" v="1093" actId="1076"/>
          <ac:graphicFrameMkLst>
            <pc:docMk/>
            <pc:sldMk cId="1135465802" sldId="308"/>
            <ac:graphicFrameMk id="9" creationId="{98C696FB-B86B-4203-8048-8EF3F015B2A3}"/>
          </ac:graphicFrameMkLst>
        </pc:graphicFrameChg>
      </pc:sldChg>
      <pc:sldChg chg="modSp">
        <pc:chgData name="#XIE YIFAN#" userId="S::yxie014@e.ntu.edu.sg::0c1933c3-e326-42fb-b621-45f1331b7dc2" providerId="AD" clId="Web-{CB1CC05D-DCF0-7846-B7FA-FD55C7C95E36}" dt="2021-09-08T09:06:35.201" v="1096" actId="20577"/>
        <pc:sldMkLst>
          <pc:docMk/>
          <pc:sldMk cId="1416392431" sldId="312"/>
        </pc:sldMkLst>
        <pc:spChg chg="mod">
          <ac:chgData name="#XIE YIFAN#" userId="S::yxie014@e.ntu.edu.sg::0c1933c3-e326-42fb-b621-45f1331b7dc2" providerId="AD" clId="Web-{CB1CC05D-DCF0-7846-B7FA-FD55C7C95E36}" dt="2021-09-08T09:06:35.201" v="1096" actId="20577"/>
          <ac:spMkLst>
            <pc:docMk/>
            <pc:sldMk cId="1416392431" sldId="312"/>
            <ac:spMk id="4" creationId="{35124FBD-5A34-4B3A-988B-C0FFD68F47E6}"/>
          </ac:spMkLst>
        </pc:spChg>
      </pc:sldChg>
      <pc:sldChg chg="modSp">
        <pc:chgData name="#XIE YIFAN#" userId="S::yxie014@e.ntu.edu.sg::0c1933c3-e326-42fb-b621-45f1331b7dc2" providerId="AD" clId="Web-{CB1CC05D-DCF0-7846-B7FA-FD55C7C95E36}" dt="2021-09-08T09:10:03.160" v="1136" actId="20577"/>
        <pc:sldMkLst>
          <pc:docMk/>
          <pc:sldMk cId="15658411" sldId="313"/>
        </pc:sldMkLst>
        <pc:spChg chg="mod">
          <ac:chgData name="#XIE YIFAN#" userId="S::yxie014@e.ntu.edu.sg::0c1933c3-e326-42fb-b621-45f1331b7dc2" providerId="AD" clId="Web-{CB1CC05D-DCF0-7846-B7FA-FD55C7C95E36}" dt="2021-09-08T09:10:03.160" v="1136" actId="20577"/>
          <ac:spMkLst>
            <pc:docMk/>
            <pc:sldMk cId="15658411" sldId="313"/>
            <ac:spMk id="4" creationId="{35124FBD-5A34-4B3A-988B-C0FFD68F47E6}"/>
          </ac:spMkLst>
        </pc:spChg>
      </pc:sldChg>
      <pc:sldChg chg="modSp">
        <pc:chgData name="#XIE YIFAN#" userId="S::yxie014@e.ntu.edu.sg::0c1933c3-e326-42fb-b621-45f1331b7dc2" providerId="AD" clId="Web-{CB1CC05D-DCF0-7846-B7FA-FD55C7C95E36}" dt="2021-09-08T09:06:23.732" v="1094" actId="20577"/>
        <pc:sldMkLst>
          <pc:docMk/>
          <pc:sldMk cId="2182698574" sldId="318"/>
        </pc:sldMkLst>
        <pc:spChg chg="mod">
          <ac:chgData name="#XIE YIFAN#" userId="S::yxie014@e.ntu.edu.sg::0c1933c3-e326-42fb-b621-45f1331b7dc2" providerId="AD" clId="Web-{CB1CC05D-DCF0-7846-B7FA-FD55C7C95E36}" dt="2021-09-08T09:06:23.732" v="1094" actId="20577"/>
          <ac:spMkLst>
            <pc:docMk/>
            <pc:sldMk cId="2182698574" sldId="318"/>
            <ac:spMk id="4" creationId="{35124FBD-5A34-4B3A-988B-C0FFD68F47E6}"/>
          </ac:spMkLst>
        </pc:spChg>
      </pc:sldChg>
      <pc:sldChg chg="modSp">
        <pc:chgData name="#XIE YIFAN#" userId="S::yxie014@e.ntu.edu.sg::0c1933c3-e326-42fb-b621-45f1331b7dc2" providerId="AD" clId="Web-{CB1CC05D-DCF0-7846-B7FA-FD55C7C95E36}" dt="2021-09-08T09:06:29.420" v="1095" actId="20577"/>
        <pc:sldMkLst>
          <pc:docMk/>
          <pc:sldMk cId="1083788493" sldId="319"/>
        </pc:sldMkLst>
        <pc:spChg chg="mod">
          <ac:chgData name="#XIE YIFAN#" userId="S::yxie014@e.ntu.edu.sg::0c1933c3-e326-42fb-b621-45f1331b7dc2" providerId="AD" clId="Web-{CB1CC05D-DCF0-7846-B7FA-FD55C7C95E36}" dt="2021-09-08T09:06:29.420" v="1095" actId="20577"/>
          <ac:spMkLst>
            <pc:docMk/>
            <pc:sldMk cId="1083788493" sldId="319"/>
            <ac:spMk id="4" creationId="{35124FBD-5A34-4B3A-988B-C0FFD68F47E6}"/>
          </ac:spMkLst>
        </pc:spChg>
      </pc:sldChg>
      <pc:sldChg chg="modSp">
        <pc:chgData name="#XIE YIFAN#" userId="S::yxie014@e.ntu.edu.sg::0c1933c3-e326-42fb-b621-45f1331b7dc2" providerId="AD" clId="Web-{CB1CC05D-DCF0-7846-B7FA-FD55C7C95E36}" dt="2021-09-08T06:43:19.932" v="326" actId="20577"/>
        <pc:sldMkLst>
          <pc:docMk/>
          <pc:sldMk cId="3454771458" sldId="320"/>
        </pc:sldMkLst>
        <pc:spChg chg="mod">
          <ac:chgData name="#XIE YIFAN#" userId="S::yxie014@e.ntu.edu.sg::0c1933c3-e326-42fb-b621-45f1331b7dc2" providerId="AD" clId="Web-{CB1CC05D-DCF0-7846-B7FA-FD55C7C95E36}" dt="2021-09-08T06:43:19.932" v="326" actId="20577"/>
          <ac:spMkLst>
            <pc:docMk/>
            <pc:sldMk cId="3454771458" sldId="320"/>
            <ac:spMk id="4" creationId="{35124FBD-5A34-4B3A-988B-C0FFD68F47E6}"/>
          </ac:spMkLst>
        </pc:spChg>
      </pc:sldChg>
      <pc:sldChg chg="modSp add replId">
        <pc:chgData name="#XIE YIFAN#" userId="S::yxie014@e.ntu.edu.sg::0c1933c3-e326-42fb-b621-45f1331b7dc2" providerId="AD" clId="Web-{CB1CC05D-DCF0-7846-B7FA-FD55C7C95E36}" dt="2021-09-08T09:08:17.157" v="1119" actId="20577"/>
        <pc:sldMkLst>
          <pc:docMk/>
          <pc:sldMk cId="1809281621" sldId="326"/>
        </pc:sldMkLst>
        <pc:spChg chg="mod">
          <ac:chgData name="#XIE YIFAN#" userId="S::yxie014@e.ntu.edu.sg::0c1933c3-e326-42fb-b621-45f1331b7dc2" providerId="AD" clId="Web-{CB1CC05D-DCF0-7846-B7FA-FD55C7C95E36}" dt="2021-09-08T09:08:17.157" v="1119" actId="20577"/>
          <ac:spMkLst>
            <pc:docMk/>
            <pc:sldMk cId="1809281621" sldId="326"/>
            <ac:spMk id="34" creationId="{00000000-0000-0000-0000-000000000000}"/>
          </ac:spMkLst>
        </pc:spChg>
      </pc:sldChg>
      <pc:sldChg chg="modSp add replId">
        <pc:chgData name="#XIE YIFAN#" userId="S::yxie014@e.ntu.edu.sg::0c1933c3-e326-42fb-b621-45f1331b7dc2" providerId="AD" clId="Web-{CB1CC05D-DCF0-7846-B7FA-FD55C7C95E36}" dt="2021-09-08T09:08:42.611" v="1124" actId="20577"/>
        <pc:sldMkLst>
          <pc:docMk/>
          <pc:sldMk cId="2559983230" sldId="327"/>
        </pc:sldMkLst>
        <pc:spChg chg="mod">
          <ac:chgData name="#XIE YIFAN#" userId="S::yxie014@e.ntu.edu.sg::0c1933c3-e326-42fb-b621-45f1331b7dc2" providerId="AD" clId="Web-{CB1CC05D-DCF0-7846-B7FA-FD55C7C95E36}" dt="2021-09-08T09:08:42.611" v="1124" actId="20577"/>
          <ac:spMkLst>
            <pc:docMk/>
            <pc:sldMk cId="2559983230" sldId="327"/>
            <ac:spMk id="3" creationId="{00000000-0000-0000-0000-000000000000}"/>
          </ac:spMkLst>
        </pc:spChg>
      </pc:sldChg>
      <pc:sldChg chg="modSp add replId">
        <pc:chgData name="#XIE YIFAN#" userId="S::yxie014@e.ntu.edu.sg::0c1933c3-e326-42fb-b621-45f1331b7dc2" providerId="AD" clId="Web-{CB1CC05D-DCF0-7846-B7FA-FD55C7C95E36}" dt="2021-09-08T09:08:48.580" v="1126" actId="20577"/>
        <pc:sldMkLst>
          <pc:docMk/>
          <pc:sldMk cId="1737517143" sldId="328"/>
        </pc:sldMkLst>
        <pc:spChg chg="mod">
          <ac:chgData name="#XIE YIFAN#" userId="S::yxie014@e.ntu.edu.sg::0c1933c3-e326-42fb-b621-45f1331b7dc2" providerId="AD" clId="Web-{CB1CC05D-DCF0-7846-B7FA-FD55C7C95E36}" dt="2021-09-08T09:08:48.580" v="1126" actId="20577"/>
          <ac:spMkLst>
            <pc:docMk/>
            <pc:sldMk cId="1737517143" sldId="328"/>
            <ac:spMk id="3" creationId="{00000000-0000-0000-0000-000000000000}"/>
          </ac:spMkLst>
        </pc:spChg>
      </pc:sldChg>
      <pc:sldChg chg="modSp add replId">
        <pc:chgData name="#XIE YIFAN#" userId="S::yxie014@e.ntu.edu.sg::0c1933c3-e326-42fb-b621-45f1331b7dc2" providerId="AD" clId="Web-{CB1CC05D-DCF0-7846-B7FA-FD55C7C95E36}" dt="2021-09-08T09:08:54.330" v="1134" actId="20577"/>
        <pc:sldMkLst>
          <pc:docMk/>
          <pc:sldMk cId="886089994" sldId="329"/>
        </pc:sldMkLst>
        <pc:spChg chg="mod">
          <ac:chgData name="#XIE YIFAN#" userId="S::yxie014@e.ntu.edu.sg::0c1933c3-e326-42fb-b621-45f1331b7dc2" providerId="AD" clId="Web-{CB1CC05D-DCF0-7846-B7FA-FD55C7C95E36}" dt="2021-09-08T09:08:54.330" v="1134" actId="20577"/>
          <ac:spMkLst>
            <pc:docMk/>
            <pc:sldMk cId="886089994" sldId="32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81D9E-7AFE-4CDD-8276-B8C637F7E722}" type="datetimeFigureOut">
              <a:rPr lang="zh-CN" altLang="en-US" smtClean="0"/>
              <a:t>2021.09.08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A043C-7329-4CA1-82B0-35A0A5EA2330}" type="slidenum">
              <a:rPr lang="zh-CN" altLang="en-US" smtClean="0"/>
              <a:t>‹#›</a:t>
            </a:fld>
            <a:endParaRPr lang="zh-CN" altLang="en-US"/>
          </a:p>
        </p:txBody>
      </p:sp>
    </p:spTree>
    <p:extLst>
      <p:ext uri="{BB962C8B-B14F-4D97-AF65-F5344CB8AC3E}">
        <p14:creationId xmlns:p14="http://schemas.microsoft.com/office/powerpoint/2010/main" val="90140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chemeClr val="tx1">
                    <a:lumMod val="65000"/>
                    <a:lumOff val="35000"/>
                  </a:schemeClr>
                </a:solidFill>
                <a:latin typeface="Segoe UI" panose="020B0502040204020203" pitchFamily="34" charset="0"/>
                <a:cs typeface="Segoe UI" panose="020B0502040204020203" pitchFamily="34" charset="0"/>
              </a:rPr>
              <a:t>To enable high cost estimation accuracy, estimation could be divided into four phases: “Preparation”, “Estimation”, “Application” and “Learning”. (Jorgensen, M., &amp; Molokken, K., 2003) </a:t>
            </a:r>
            <a:endParaRPr lang="zh-CN" altLang="en-US" dirty="0"/>
          </a:p>
        </p:txBody>
      </p:sp>
      <p:sp>
        <p:nvSpPr>
          <p:cNvPr id="4" name="灯片编号占位符 3"/>
          <p:cNvSpPr>
            <a:spLocks noGrp="1"/>
          </p:cNvSpPr>
          <p:nvPr>
            <p:ph type="sldNum" sz="quarter" idx="5"/>
          </p:nvPr>
        </p:nvSpPr>
        <p:spPr/>
        <p:txBody>
          <a:bodyPr/>
          <a:lstStyle/>
          <a:p>
            <a:fld id="{2B6A043C-7329-4CA1-82B0-35A0A5EA2330}" type="slidenum">
              <a:rPr lang="zh-CN" altLang="en-US" smtClean="0"/>
              <a:t>9</a:t>
            </a:fld>
            <a:endParaRPr lang="zh-CN" altLang="en-US"/>
          </a:p>
        </p:txBody>
      </p:sp>
    </p:spTree>
    <p:extLst>
      <p:ext uri="{BB962C8B-B14F-4D97-AF65-F5344CB8AC3E}">
        <p14:creationId xmlns:p14="http://schemas.microsoft.com/office/powerpoint/2010/main" val="3304523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EDEDED"/>
        </a:solidFill>
        <a:effectLst/>
      </p:bgPr>
    </p:bg>
    <p:spTree>
      <p:nvGrpSpPr>
        <p:cNvPr id="1" name=""/>
        <p:cNvGrpSpPr/>
        <p:nvPr/>
      </p:nvGrpSpPr>
      <p:grpSpPr>
        <a:xfrm>
          <a:off x="0" y="0"/>
          <a:ext cx="0" cy="0"/>
          <a:chOff x="0" y="0"/>
          <a:chExt cx="0" cy="0"/>
        </a:xfrm>
      </p:grpSpPr>
      <p:grpSp>
        <p:nvGrpSpPr>
          <p:cNvPr id="8" name="组合 7"/>
          <p:cNvGrpSpPr/>
          <p:nvPr userDrawn="1"/>
        </p:nvGrpSpPr>
        <p:grpSpPr>
          <a:xfrm>
            <a:off x="503547" y="492037"/>
            <a:ext cx="325753" cy="45720"/>
            <a:chOff x="486593" y="492037"/>
            <a:chExt cx="325753" cy="45720"/>
          </a:xfrm>
        </p:grpSpPr>
        <p:sp>
          <p:nvSpPr>
            <p:cNvPr id="9" name="椭圆 8"/>
            <p:cNvSpPr/>
            <p:nvPr/>
          </p:nvSpPr>
          <p:spPr>
            <a:xfrm>
              <a:off x="486593"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79937"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73281"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66626"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6637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8470A5-F3AE-4070-B14D-EE2BD75D7466}" type="datetimeFigureOut">
              <a:rPr lang="zh-CN" altLang="en-US" smtClean="0"/>
              <a:pPr/>
              <a:t>2021.09.08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094843-CA14-4A61-ACDA-9737E9EBD0B6}" type="slidenum">
              <a:rPr lang="zh-CN" altLang="en-US" smtClean="0"/>
              <a:pPr/>
              <a:t>‹#›</a:t>
            </a:fld>
            <a:endParaRPr lang="zh-CN" altLang="en-US"/>
          </a:p>
        </p:txBody>
      </p:sp>
    </p:spTree>
    <p:extLst>
      <p:ext uri="{BB962C8B-B14F-4D97-AF65-F5344CB8AC3E}">
        <p14:creationId xmlns:p14="http://schemas.microsoft.com/office/powerpoint/2010/main" val="631442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8470A5-F3AE-4070-B14D-EE2BD75D7466}" type="datetimeFigureOut">
              <a:rPr lang="zh-CN" altLang="en-US" smtClean="0"/>
              <a:pPr/>
              <a:t>2021.09.08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094843-CA14-4A61-ACDA-9737E9EBD0B6}" type="slidenum">
              <a:rPr lang="zh-CN" altLang="en-US" smtClean="0"/>
              <a:pPr/>
              <a:t>‹#›</a:t>
            </a:fld>
            <a:endParaRPr lang="zh-CN" altLang="en-US"/>
          </a:p>
        </p:txBody>
      </p:sp>
    </p:spTree>
    <p:extLst>
      <p:ext uri="{BB962C8B-B14F-4D97-AF65-F5344CB8AC3E}">
        <p14:creationId xmlns:p14="http://schemas.microsoft.com/office/powerpoint/2010/main" val="392631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EDEDE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272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8470A5-F3AE-4070-B14D-EE2BD75D7466}" type="datetimeFigureOut">
              <a:rPr lang="zh-CN" altLang="en-US" smtClean="0"/>
              <a:pPr/>
              <a:t>2021.09.08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094843-CA14-4A61-ACDA-9737E9EBD0B6}" type="slidenum">
              <a:rPr lang="zh-CN" altLang="en-US" smtClean="0"/>
              <a:pPr/>
              <a:t>‹#›</a:t>
            </a:fld>
            <a:endParaRPr lang="zh-CN" altLang="en-US"/>
          </a:p>
        </p:txBody>
      </p:sp>
    </p:spTree>
    <p:extLst>
      <p:ext uri="{BB962C8B-B14F-4D97-AF65-F5344CB8AC3E}">
        <p14:creationId xmlns:p14="http://schemas.microsoft.com/office/powerpoint/2010/main" val="1864019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C8470A5-F3AE-4070-B14D-EE2BD75D7466}" type="datetimeFigureOut">
              <a:rPr lang="zh-CN" altLang="en-US" smtClean="0"/>
              <a:pPr/>
              <a:t>2021.09.08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094843-CA14-4A61-ACDA-9737E9EBD0B6}" type="slidenum">
              <a:rPr lang="zh-CN" altLang="en-US" smtClean="0"/>
              <a:pPr/>
              <a:t>‹#›</a:t>
            </a:fld>
            <a:endParaRPr lang="zh-CN" altLang="en-US"/>
          </a:p>
        </p:txBody>
      </p:sp>
    </p:spTree>
    <p:extLst>
      <p:ext uri="{BB962C8B-B14F-4D97-AF65-F5344CB8AC3E}">
        <p14:creationId xmlns:p14="http://schemas.microsoft.com/office/powerpoint/2010/main" val="157182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C8470A5-F3AE-4070-B14D-EE2BD75D7466}" type="datetimeFigureOut">
              <a:rPr lang="zh-CN" altLang="en-US" smtClean="0"/>
              <a:pPr/>
              <a:t>2021.09.08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7094843-CA14-4A61-ACDA-9737E9EBD0B6}" type="slidenum">
              <a:rPr lang="zh-CN" altLang="en-US" smtClean="0"/>
              <a:pPr/>
              <a:t>‹#›</a:t>
            </a:fld>
            <a:endParaRPr lang="zh-CN" altLang="en-US"/>
          </a:p>
        </p:txBody>
      </p:sp>
    </p:spTree>
    <p:extLst>
      <p:ext uri="{BB962C8B-B14F-4D97-AF65-F5344CB8AC3E}">
        <p14:creationId xmlns:p14="http://schemas.microsoft.com/office/powerpoint/2010/main" val="14809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C8470A5-F3AE-4070-B14D-EE2BD75D7466}" type="datetimeFigureOut">
              <a:rPr lang="zh-CN" altLang="en-US" smtClean="0"/>
              <a:pPr/>
              <a:t>2021.09.08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094843-CA14-4A61-ACDA-9737E9EBD0B6}" type="slidenum">
              <a:rPr lang="zh-CN" altLang="en-US" smtClean="0"/>
              <a:pPr/>
              <a:t>‹#›</a:t>
            </a:fld>
            <a:endParaRPr lang="zh-CN" altLang="en-US"/>
          </a:p>
        </p:txBody>
      </p:sp>
    </p:spTree>
    <p:extLst>
      <p:ext uri="{BB962C8B-B14F-4D97-AF65-F5344CB8AC3E}">
        <p14:creationId xmlns:p14="http://schemas.microsoft.com/office/powerpoint/2010/main" val="190205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8470A5-F3AE-4070-B14D-EE2BD75D7466}" type="datetimeFigureOut">
              <a:rPr lang="zh-CN" altLang="en-US" smtClean="0"/>
              <a:pPr/>
              <a:t>2021.09.08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094843-CA14-4A61-ACDA-9737E9EBD0B6}" type="slidenum">
              <a:rPr lang="zh-CN" altLang="en-US" smtClean="0"/>
              <a:pPr/>
              <a:t>‹#›</a:t>
            </a:fld>
            <a:endParaRPr lang="zh-CN" altLang="en-US"/>
          </a:p>
        </p:txBody>
      </p:sp>
    </p:spTree>
    <p:extLst>
      <p:ext uri="{BB962C8B-B14F-4D97-AF65-F5344CB8AC3E}">
        <p14:creationId xmlns:p14="http://schemas.microsoft.com/office/powerpoint/2010/main" val="547231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C8470A5-F3AE-4070-B14D-EE2BD75D7466}" type="datetimeFigureOut">
              <a:rPr lang="zh-CN" altLang="en-US" smtClean="0"/>
              <a:pPr/>
              <a:t>2021.09.08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094843-CA14-4A61-ACDA-9737E9EBD0B6}" type="slidenum">
              <a:rPr lang="zh-CN" altLang="en-US" smtClean="0"/>
              <a:pPr/>
              <a:t>‹#›</a:t>
            </a:fld>
            <a:endParaRPr lang="zh-CN" altLang="en-US"/>
          </a:p>
        </p:txBody>
      </p:sp>
    </p:spTree>
    <p:extLst>
      <p:ext uri="{BB962C8B-B14F-4D97-AF65-F5344CB8AC3E}">
        <p14:creationId xmlns:p14="http://schemas.microsoft.com/office/powerpoint/2010/main" val="92648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C8470A5-F3AE-4070-B14D-EE2BD75D7466}" type="datetimeFigureOut">
              <a:rPr lang="zh-CN" altLang="en-US" smtClean="0"/>
              <a:pPr/>
              <a:t>2021.09.08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094843-CA14-4A61-ACDA-9737E9EBD0B6}" type="slidenum">
              <a:rPr lang="zh-CN" altLang="en-US" smtClean="0"/>
              <a:pPr/>
              <a:t>‹#›</a:t>
            </a:fld>
            <a:endParaRPr lang="zh-CN" altLang="en-US"/>
          </a:p>
        </p:txBody>
      </p:sp>
    </p:spTree>
    <p:extLst>
      <p:ext uri="{BB962C8B-B14F-4D97-AF65-F5344CB8AC3E}">
        <p14:creationId xmlns:p14="http://schemas.microsoft.com/office/powerpoint/2010/main" val="324182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C8470A5-F3AE-4070-B14D-EE2BD75D7466}" type="datetimeFigureOut">
              <a:rPr lang="zh-CN" altLang="en-US" smtClean="0"/>
              <a:pPr/>
              <a:t>2021.09.08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7094843-CA14-4A61-ACDA-9737E9EBD0B6}" type="slidenum">
              <a:rPr lang="zh-CN" altLang="en-US" smtClean="0"/>
              <a:pPr/>
              <a:t>‹#›</a:t>
            </a:fld>
            <a:endParaRPr lang="zh-CN" altLang="en-US"/>
          </a:p>
        </p:txBody>
      </p:sp>
    </p:spTree>
    <p:extLst>
      <p:ext uri="{BB962C8B-B14F-4D97-AF65-F5344CB8AC3E}">
        <p14:creationId xmlns:p14="http://schemas.microsoft.com/office/powerpoint/2010/main" val="23626833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pminit.blogspot.com/2008/11/mcdonalds-innovate-project-failure.html"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05655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2274"/>
            <a:ext cx="9144000" cy="514350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2577237"/>
            <a:ext cx="9144000" cy="1044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954079" y="1705093"/>
            <a:ext cx="3528530" cy="923330"/>
          </a:xfrm>
          <a:prstGeom prst="rect">
            <a:avLst/>
          </a:prstGeom>
        </p:spPr>
        <p:txBody>
          <a:bodyPr wrap="none" lIns="91440" tIns="45720" rIns="91440" bIns="45720" anchor="t">
            <a:spAutoFit/>
          </a:bodyPr>
          <a:lstStyle/>
          <a:p>
            <a:r>
              <a:rPr lang="en-US" altLang="zh-CN" sz="5400" dirty="0">
                <a:solidFill>
                  <a:schemeClr val="bg1"/>
                </a:solidFill>
                <a:latin typeface="Century Gothic"/>
                <a:ea typeface="宋体"/>
                <a:cs typeface="Arial"/>
              </a:rPr>
              <a:t>Part Three</a:t>
            </a:r>
            <a:endParaRPr lang="en-US" altLang="zh-CN" sz="5400" dirty="0">
              <a:solidFill>
                <a:schemeClr val="bg1"/>
              </a:solidFill>
              <a:latin typeface="Century Gothic" panose="020B0502020202020204" pitchFamily="34" charset="0"/>
              <a:cs typeface="Arial" panose="020B0604020202020204" pitchFamily="34" charset="0"/>
            </a:endParaRPr>
          </a:p>
        </p:txBody>
      </p:sp>
      <p:sp>
        <p:nvSpPr>
          <p:cNvPr id="34" name="矩形 33"/>
          <p:cNvSpPr/>
          <p:nvPr/>
        </p:nvSpPr>
        <p:spPr>
          <a:xfrm>
            <a:off x="2922019" y="2829757"/>
            <a:ext cx="3560590" cy="584775"/>
          </a:xfrm>
          <a:prstGeom prst="rect">
            <a:avLst/>
          </a:prstGeom>
        </p:spPr>
        <p:txBody>
          <a:bodyPr wrap="none" lIns="91440" tIns="45720" rIns="91440" bIns="45720" anchor="t">
            <a:spAutoFit/>
          </a:bodyPr>
          <a:lstStyle/>
          <a:p>
            <a:r>
              <a:rPr lang="en-US" altLang="zh-CN" sz="3200" dirty="0">
                <a:solidFill>
                  <a:srgbClr val="1F9E23"/>
                </a:solidFill>
                <a:latin typeface="Century Gothic"/>
                <a:ea typeface="宋体"/>
                <a:cs typeface="Arial"/>
              </a:rPr>
              <a:t>Case Description</a:t>
            </a:r>
            <a:endParaRPr lang="en-US" altLang="zh-CN" sz="3200" dirty="0">
              <a:solidFill>
                <a:srgbClr val="1F9E23"/>
              </a:solidFill>
              <a:latin typeface="Century Gothic" panose="020B0502020202020204" pitchFamily="34" charset="0"/>
              <a:ea typeface="宋体"/>
              <a:cs typeface="Arial" panose="020B0604020202020204" pitchFamily="34" charset="0"/>
            </a:endParaRPr>
          </a:p>
        </p:txBody>
      </p:sp>
      <p:grpSp>
        <p:nvGrpSpPr>
          <p:cNvPr id="38" name="组合 37"/>
          <p:cNvGrpSpPr/>
          <p:nvPr/>
        </p:nvGrpSpPr>
        <p:grpSpPr>
          <a:xfrm>
            <a:off x="8423260" y="2367459"/>
            <a:ext cx="212739" cy="45719"/>
            <a:chOff x="8136396" y="1704236"/>
            <a:chExt cx="366876" cy="78844"/>
          </a:xfrm>
          <a:solidFill>
            <a:schemeClr val="bg1">
              <a:alpha val="36000"/>
            </a:schemeClr>
          </a:solidFill>
        </p:grpSpPr>
        <p:sp>
          <p:nvSpPr>
            <p:cNvPr id="30" name="矩形 29"/>
            <p:cNvSpPr/>
            <p:nvPr/>
          </p:nvSpPr>
          <p:spPr>
            <a:xfrm>
              <a:off x="8136396"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280412"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424428"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p:cNvSpPr/>
          <p:nvPr/>
        </p:nvSpPr>
        <p:spPr>
          <a:xfrm>
            <a:off x="0" y="3615866"/>
            <a:ext cx="9144000" cy="53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37983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2" decel="100000" fill="hold" grpId="0" nodeType="withEffect">
                                  <p:stCondLst>
                                    <p:cond delay="500"/>
                                  </p:stCondLst>
                                  <p:childTnLst>
                                    <p:set>
                                      <p:cBhvr>
                                        <p:cTn id="9" dur="1" fill="hold">
                                          <p:stCondLst>
                                            <p:cond delay="0"/>
                                          </p:stCondLst>
                                        </p:cTn>
                                        <p:tgtEl>
                                          <p:spTgt spid="42"/>
                                        </p:tgtEl>
                                        <p:attrNameLst>
                                          <p:attrName>style.visibility</p:attrName>
                                        </p:attrNameLst>
                                      </p:cBhvr>
                                      <p:to>
                                        <p:strVal val="visible"/>
                                      </p:to>
                                    </p:set>
                                    <p:anim calcmode="lin" valueType="num">
                                      <p:cBhvr additive="base">
                                        <p:cTn id="10" dur="500" fill="hold"/>
                                        <p:tgtEl>
                                          <p:spTgt spid="42"/>
                                        </p:tgtEl>
                                        <p:attrNameLst>
                                          <p:attrName>ppt_x</p:attrName>
                                        </p:attrNameLst>
                                      </p:cBhvr>
                                      <p:tavLst>
                                        <p:tav tm="0">
                                          <p:val>
                                            <p:strVal val="1+#ppt_w/2"/>
                                          </p:val>
                                        </p:tav>
                                        <p:tav tm="100000">
                                          <p:val>
                                            <p:strVal val="#ppt_x"/>
                                          </p:val>
                                        </p:tav>
                                      </p:tavLst>
                                    </p:anim>
                                    <p:anim calcmode="lin" valueType="num">
                                      <p:cBhvr additive="base">
                                        <p:cTn id="11"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6276"/>
            <a:ext cx="3560590" cy="584775"/>
          </a:xfrm>
          <a:prstGeom prst="rect">
            <a:avLst/>
          </a:prstGeom>
        </p:spPr>
        <p:txBody>
          <a:bodyPr wrap="none" lIns="91440" tIns="45720" rIns="91440" bIns="45720" anchor="t">
            <a:spAutoFit/>
          </a:bodyPr>
          <a:lstStyle/>
          <a:p>
            <a:r>
              <a:rPr lang="en-US" sz="3200" dirty="0">
                <a:solidFill>
                  <a:srgbClr val="1F9E23"/>
                </a:solidFill>
                <a:latin typeface="Century Gothic" panose="020B0502020202020204" pitchFamily="34" charset="0"/>
                <a:ea typeface="+mn-lt"/>
                <a:cs typeface="+mn-lt"/>
              </a:rPr>
              <a:t>Case Description</a:t>
            </a:r>
            <a:endParaRPr lang="zh-CN" dirty="0">
              <a:latin typeface="Century Gothic" panose="020B0502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09</a:t>
              </a:r>
              <a:endParaRPr lang="zh-CN" altLang="en-US" sz="80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0" y="1254786"/>
            <a:ext cx="8407981" cy="456215"/>
          </a:xfrm>
          <a:prstGeom prst="rect">
            <a:avLst/>
          </a:prstGeom>
        </p:spPr>
        <p:txBody>
          <a:bodyPr wrap="square" lIns="91440" tIns="45720" rIns="91440" bIns="45720" anchor="t">
            <a:spAutoFit/>
          </a:bodyPr>
          <a:lstStyle/>
          <a:p>
            <a:pPr algn="just">
              <a:lnSpc>
                <a:spcPct val="150000"/>
              </a:lnSpc>
            </a:pPr>
            <a:endParaRPr lang="en-US" altLang="zh-CN"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4" name="文本框 3">
            <a:extLst>
              <a:ext uri="{FF2B5EF4-FFF2-40B4-BE49-F238E27FC236}">
                <a16:creationId xmlns:a16="http://schemas.microsoft.com/office/drawing/2014/main" id="{35124FBD-5A34-4B3A-988B-C0FFD68F47E6}"/>
              </a:ext>
            </a:extLst>
          </p:cNvPr>
          <p:cNvSpPr txBox="1"/>
          <p:nvPr/>
        </p:nvSpPr>
        <p:spPr>
          <a:xfrm>
            <a:off x="490745" y="1293330"/>
            <a:ext cx="820972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ltLang="zh-CN" dirty="0">
                <a:solidFill>
                  <a:schemeClr val="tx1">
                    <a:lumMod val="65000"/>
                    <a:lumOff val="35000"/>
                  </a:schemeClr>
                </a:solidFill>
                <a:latin typeface="Segoe UI" panose="020B0502040204020203" pitchFamily="34" charset="0"/>
                <a:ea typeface="宋体"/>
                <a:cs typeface="Segoe UI" panose="020B0502040204020203" pitchFamily="34" charset="0"/>
              </a:rPr>
              <a:t>What is </a:t>
            </a:r>
            <a:r>
              <a:rPr lang="en-US" altLang="zh-CN" i="1" dirty="0">
                <a:solidFill>
                  <a:schemeClr val="tx1">
                    <a:lumMod val="65000"/>
                    <a:lumOff val="35000"/>
                  </a:schemeClr>
                </a:solidFill>
                <a:latin typeface="Segoe UI" panose="020B0502040204020203" pitchFamily="34" charset="0"/>
                <a:ea typeface="宋体"/>
                <a:cs typeface="Segoe UI" panose="020B0502040204020203" pitchFamily="34" charset="0"/>
              </a:rPr>
              <a:t>Innovate</a:t>
            </a:r>
            <a:r>
              <a:rPr lang="en-US" altLang="zh-CN" dirty="0">
                <a:solidFill>
                  <a:schemeClr val="tx1">
                    <a:lumMod val="65000"/>
                    <a:lumOff val="35000"/>
                  </a:schemeClr>
                </a:solidFill>
                <a:latin typeface="Segoe UI" panose="020B0502040204020203" pitchFamily="34" charset="0"/>
                <a:ea typeface="宋体"/>
                <a:cs typeface="Segoe UI" panose="020B0502040204020203" pitchFamily="34" charset="0"/>
              </a:rPr>
              <a:t>?</a:t>
            </a:r>
            <a:endParaRPr lang="en-US" altLang="zh-CN" dirty="0">
              <a:solidFill>
                <a:schemeClr val="tx1">
                  <a:lumMod val="65000"/>
                  <a:lumOff val="35000"/>
                </a:schemeClr>
              </a:solidFill>
              <a:latin typeface="Segoe UI" panose="020B0502040204020203" pitchFamily="34" charset="0"/>
              <a:ea typeface="宋体" panose="02010600030101010101" pitchFamily="2" charset="-122"/>
              <a:cs typeface="Segoe UI" panose="020B0502040204020203" pitchFamily="34" charset="0"/>
            </a:endParaRPr>
          </a:p>
          <a:p>
            <a:pPr algn="just"/>
            <a:endParaRPr lang="en-US" altLang="zh-CN" dirty="0">
              <a:solidFill>
                <a:schemeClr val="tx1">
                  <a:lumMod val="65000"/>
                  <a:lumOff val="35000"/>
                </a:schemeClr>
              </a:solidFill>
              <a:latin typeface="Segoe UI" panose="020B0502040204020203" pitchFamily="34" charset="0"/>
              <a:ea typeface="+mn-lt"/>
              <a:cs typeface="Segoe UI" panose="020B0502040204020203" pitchFamily="34" charset="0"/>
            </a:endParaRPr>
          </a:p>
          <a:p>
            <a:pPr algn="just"/>
            <a:r>
              <a:rPr lang="zh-CN" i="1" dirty="0">
                <a:solidFill>
                  <a:schemeClr val="tx1">
                    <a:lumMod val="65000"/>
                    <a:lumOff val="35000"/>
                  </a:schemeClr>
                </a:solidFill>
                <a:latin typeface="Segoe UI" panose="020B0502040204020203" pitchFamily="34" charset="0"/>
                <a:ea typeface="+mn-lt"/>
                <a:cs typeface="Segoe UI" panose="020B0502040204020203" pitchFamily="34" charset="0"/>
              </a:rPr>
              <a:t>Innovate</a:t>
            </a:r>
            <a:r>
              <a:rPr lang="zh-CN" dirty="0">
                <a:solidFill>
                  <a:schemeClr val="tx1">
                    <a:lumMod val="65000"/>
                    <a:lumOff val="35000"/>
                  </a:schemeClr>
                </a:solidFill>
                <a:latin typeface="Segoe UI" panose="020B0502040204020203" pitchFamily="34" charset="0"/>
                <a:ea typeface="+mn-lt"/>
                <a:cs typeface="Segoe UI" panose="020B0502040204020203" pitchFamily="34" charset="0"/>
              </a:rPr>
              <a:t> is a failed billion-dollar project in 2002, in which McDonald</a:t>
            </a:r>
            <a:r>
              <a:rPr lang="en-US" altLang="zh-CN" dirty="0">
                <a:solidFill>
                  <a:schemeClr val="tx1">
                    <a:lumMod val="65000"/>
                    <a:lumOff val="35000"/>
                  </a:schemeClr>
                </a:solidFill>
                <a:latin typeface="Segoe UI" panose="020B0502040204020203" pitchFamily="34" charset="0"/>
                <a:ea typeface="+mn-lt"/>
                <a:cs typeface="Segoe UI" panose="020B0502040204020203" pitchFamily="34" charset="0"/>
              </a:rPr>
              <a:t>’</a:t>
            </a:r>
            <a:r>
              <a:rPr lang="zh-CN" dirty="0">
                <a:solidFill>
                  <a:schemeClr val="tx1">
                    <a:lumMod val="65000"/>
                    <a:lumOff val="35000"/>
                  </a:schemeClr>
                </a:solidFill>
                <a:latin typeface="Segoe UI" panose="020B0502040204020203" pitchFamily="34" charset="0"/>
                <a:ea typeface="+mn-lt"/>
                <a:cs typeface="Segoe UI" panose="020B0502040204020203" pitchFamily="34" charset="0"/>
              </a:rPr>
              <a:t>s established a digital network integrated system, connecting all the restaurants across the world and managing them through the single system.</a:t>
            </a:r>
            <a:endParaRPr lang="zh-CN" dirty="0">
              <a:solidFill>
                <a:schemeClr val="tx1">
                  <a:lumMod val="65000"/>
                  <a:lumOff val="35000"/>
                </a:schemeClr>
              </a:solidFill>
              <a:latin typeface="Segoe UI" panose="020B0502040204020203" pitchFamily="34" charset="0"/>
              <a:ea typeface="宋体"/>
              <a:cs typeface="Segoe UI" panose="020B0502040204020203" pitchFamily="34" charset="0"/>
            </a:endParaRPr>
          </a:p>
        </p:txBody>
      </p:sp>
    </p:spTree>
    <p:extLst>
      <p:ext uri="{BB962C8B-B14F-4D97-AF65-F5344CB8AC3E}">
        <p14:creationId xmlns:p14="http://schemas.microsoft.com/office/powerpoint/2010/main" val="40099197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nodePh="1">
                                  <p:stCondLst>
                                    <p:cond delay="50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3244606" cy="584775"/>
          </a:xfrm>
          <a:prstGeom prst="rect">
            <a:avLst/>
          </a:prstGeom>
        </p:spPr>
        <p:txBody>
          <a:bodyPr wrap="none" lIns="91440" tIns="45720" rIns="91440" bIns="45720" anchor="t">
            <a:spAutoFit/>
          </a:bodyPr>
          <a:lstStyle/>
          <a:p>
            <a:r>
              <a:rPr lang="en-US" sz="3200" dirty="0">
                <a:solidFill>
                  <a:srgbClr val="1F9E23"/>
                </a:solidFill>
                <a:latin typeface="Century Gothic"/>
                <a:ea typeface="+mn-lt"/>
                <a:cs typeface="+mn-lt"/>
              </a:rPr>
              <a:t>Case </a:t>
            </a:r>
            <a:r>
              <a:rPr lang="en-US" sz="3200" dirty="0">
                <a:solidFill>
                  <a:srgbClr val="1F9E23"/>
                </a:solidFill>
                <a:ea typeface="+mn-lt"/>
                <a:cs typeface="+mn-lt"/>
              </a:rPr>
              <a:t>Description</a:t>
            </a:r>
            <a:endParaRPr lang="zh-CN">
              <a:latin typeface="Century Gothic" panose="020B0502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10</a:t>
              </a:r>
              <a:endParaRPr lang="zh-CN" altLang="en-US" sz="80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0" y="1254786"/>
            <a:ext cx="8407981" cy="456215"/>
          </a:xfrm>
          <a:prstGeom prst="rect">
            <a:avLst/>
          </a:prstGeom>
        </p:spPr>
        <p:txBody>
          <a:bodyPr wrap="square" lIns="91440" tIns="45720" rIns="91440" bIns="45720" anchor="t">
            <a:spAutoFit/>
          </a:bodyPr>
          <a:lstStyle/>
          <a:p>
            <a:pPr algn="just">
              <a:lnSpc>
                <a:spcPct val="150000"/>
              </a:lnSpc>
            </a:pPr>
            <a:endParaRPr lang="en-US" altLang="zh-CN"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4" name="文本框 3">
            <a:extLst>
              <a:ext uri="{FF2B5EF4-FFF2-40B4-BE49-F238E27FC236}">
                <a16:creationId xmlns:a16="http://schemas.microsoft.com/office/drawing/2014/main" id="{35124FBD-5A34-4B3A-988B-C0FFD68F47E6}"/>
              </a:ext>
            </a:extLst>
          </p:cNvPr>
          <p:cNvSpPr txBox="1"/>
          <p:nvPr/>
        </p:nvSpPr>
        <p:spPr>
          <a:xfrm>
            <a:off x="490745" y="1289334"/>
            <a:ext cx="832162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tLang="zh-CN" dirty="0">
                <a:solidFill>
                  <a:schemeClr val="tx1">
                    <a:lumMod val="65000"/>
                    <a:lumOff val="35000"/>
                  </a:schemeClr>
                </a:solidFill>
                <a:latin typeface="Segoe UI" panose="020B0502040204020203" pitchFamily="34" charset="0"/>
                <a:ea typeface="宋体"/>
                <a:cs typeface="Segoe UI" panose="020B0502040204020203" pitchFamily="34" charset="0"/>
              </a:rPr>
              <a:t>What are the intended outcomes?</a:t>
            </a:r>
          </a:p>
          <a:p>
            <a:endParaRPr lang="en-US" altLang="zh-CN" b="1" dirty="0">
              <a:solidFill>
                <a:schemeClr val="tx1">
                  <a:lumMod val="65000"/>
                  <a:lumOff val="35000"/>
                </a:schemeClr>
              </a:solidFill>
              <a:latin typeface="Segoe UI" panose="020B0502040204020203" pitchFamily="34" charset="0"/>
              <a:ea typeface="宋体"/>
              <a:cs typeface="Segoe UI" panose="020B0502040204020203" pitchFamily="34" charset="0"/>
            </a:endParaRPr>
          </a:p>
          <a:p>
            <a:pPr marL="742950" lvl="1" indent="-285750" algn="just">
              <a:buFont typeface="Wingdings"/>
              <a:buChar char="Ø"/>
            </a:pPr>
            <a:r>
              <a:rPr lang="en-US" dirty="0">
                <a:solidFill>
                  <a:schemeClr val="tx1">
                    <a:lumMod val="65000"/>
                    <a:lumOff val="35000"/>
                  </a:schemeClr>
                </a:solidFill>
                <a:latin typeface="Segoe UI" panose="020B0502040204020203" pitchFamily="34" charset="0"/>
                <a:ea typeface="+mn-lt"/>
                <a:cs typeface="Segoe UI" panose="020B0502040204020203" pitchFamily="34" charset="0"/>
              </a:rPr>
              <a:t>Increase sales by at least 3% to 5% in 2003.</a:t>
            </a:r>
            <a:endParaRPr lang="en-US" dirty="0">
              <a:solidFill>
                <a:schemeClr val="tx1">
                  <a:lumMod val="65000"/>
                  <a:lumOff val="35000"/>
                </a:schemeClr>
              </a:solidFill>
              <a:latin typeface="Segoe UI" panose="020B0502040204020203" pitchFamily="34" charset="0"/>
              <a:cs typeface="Segoe UI" panose="020B0502040204020203" pitchFamily="34" charset="0"/>
            </a:endParaRPr>
          </a:p>
          <a:p>
            <a:pPr marL="742950" lvl="1" indent="-285750" algn="just">
              <a:buFont typeface="Wingdings"/>
              <a:buChar char="Ø"/>
            </a:pPr>
            <a:r>
              <a:rPr lang="en-US" dirty="0">
                <a:solidFill>
                  <a:schemeClr val="tx1">
                    <a:lumMod val="65000"/>
                    <a:lumOff val="35000"/>
                  </a:schemeClr>
                </a:solidFill>
                <a:latin typeface="Segoe UI" panose="020B0502040204020203" pitchFamily="34" charset="0"/>
                <a:ea typeface="+mn-lt"/>
                <a:cs typeface="Segoe UI" panose="020B0502040204020203" pitchFamily="34" charset="0"/>
              </a:rPr>
              <a:t>Improve operating income by 5% to $2.2 billion by 2005.</a:t>
            </a:r>
            <a:endParaRPr lang="en-US" dirty="0">
              <a:solidFill>
                <a:schemeClr val="tx1">
                  <a:lumMod val="65000"/>
                  <a:lumOff val="35000"/>
                </a:schemeClr>
              </a:solidFill>
              <a:latin typeface="Segoe UI" panose="020B0502040204020203" pitchFamily="34" charset="0"/>
              <a:cs typeface="Segoe UI" panose="020B0502040204020203" pitchFamily="34" charset="0"/>
            </a:endParaRPr>
          </a:p>
          <a:p>
            <a:pPr marL="742950" lvl="1" indent="-285750" algn="just">
              <a:buFont typeface="Wingdings"/>
              <a:buChar char="Ø"/>
            </a:pPr>
            <a:r>
              <a:rPr lang="en-US" dirty="0">
                <a:solidFill>
                  <a:schemeClr val="tx1">
                    <a:lumMod val="65000"/>
                    <a:lumOff val="35000"/>
                  </a:schemeClr>
                </a:solidFill>
                <a:latin typeface="Segoe UI" panose="020B0502040204020203" pitchFamily="34" charset="0"/>
                <a:ea typeface="+mn-lt"/>
                <a:cs typeface="Segoe UI" panose="020B0502040204020203" pitchFamily="34" charset="0"/>
              </a:rPr>
              <a:t>Cut capital expenditures to $1.2 billion in 2003, down $700 million.</a:t>
            </a:r>
            <a:endParaRPr lang="en-US" dirty="0">
              <a:solidFill>
                <a:schemeClr val="tx1">
                  <a:lumMod val="65000"/>
                  <a:lumOff val="35000"/>
                </a:schemeClr>
              </a:solidFill>
              <a:latin typeface="Segoe UI" panose="020B0502040204020203" pitchFamily="34" charset="0"/>
              <a:cs typeface="Segoe UI" panose="020B0502040204020203" pitchFamily="34" charset="0"/>
            </a:endParaRPr>
          </a:p>
          <a:p>
            <a:pPr marL="742950" lvl="1" indent="-285750" algn="just">
              <a:buFont typeface="Wingdings"/>
              <a:buChar char="Ø"/>
            </a:pPr>
            <a:r>
              <a:rPr lang="en-US" dirty="0">
                <a:solidFill>
                  <a:schemeClr val="tx1">
                    <a:lumMod val="65000"/>
                    <a:lumOff val="35000"/>
                  </a:schemeClr>
                </a:solidFill>
                <a:latin typeface="Segoe UI" panose="020B0502040204020203" pitchFamily="34" charset="0"/>
                <a:ea typeface="+mn-lt"/>
                <a:cs typeface="Segoe UI" panose="020B0502040204020203" pitchFamily="34" charset="0"/>
              </a:rPr>
              <a:t>Cut the length of time needed for managers to collect and analyze individual restaurant sales and inventory from more than one week to a little as a minute.</a:t>
            </a:r>
          </a:p>
        </p:txBody>
      </p:sp>
    </p:spTree>
    <p:extLst>
      <p:ext uri="{BB962C8B-B14F-4D97-AF65-F5344CB8AC3E}">
        <p14:creationId xmlns:p14="http://schemas.microsoft.com/office/powerpoint/2010/main" val="188631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nodePh="1">
                                  <p:stCondLst>
                                    <p:cond delay="50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3244606" cy="584775"/>
          </a:xfrm>
          <a:prstGeom prst="rect">
            <a:avLst/>
          </a:prstGeom>
        </p:spPr>
        <p:txBody>
          <a:bodyPr wrap="none" lIns="91440" tIns="45720" rIns="91440" bIns="45720" anchor="t">
            <a:spAutoFit/>
          </a:bodyPr>
          <a:lstStyle/>
          <a:p>
            <a:r>
              <a:rPr lang="en-US" altLang="zh-CN" sz="3200" dirty="0">
                <a:solidFill>
                  <a:srgbClr val="1F9E23"/>
                </a:solidFill>
                <a:latin typeface="Century Gothic"/>
                <a:ea typeface="宋体"/>
                <a:cs typeface="Arial"/>
              </a:rPr>
              <a:t>Case </a:t>
            </a:r>
            <a:r>
              <a:rPr lang="en-US" sz="3200" dirty="0">
                <a:solidFill>
                  <a:srgbClr val="1F9E23"/>
                </a:solidFill>
                <a:ea typeface="+mn-lt"/>
                <a:cs typeface="+mn-lt"/>
              </a:rPr>
              <a:t>Description</a:t>
            </a:r>
            <a:endParaRPr lang="en-US" altLang="zh-CN" sz="3200" dirty="0">
              <a:solidFill>
                <a:srgbClr val="1F9E23"/>
              </a:solidFill>
              <a:latin typeface="Century Gothic" panose="020B0502020202020204" pitchFamily="34" charset="0"/>
              <a:ea typeface="宋体"/>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11</a:t>
              </a:r>
              <a:endParaRPr lang="zh-CN" altLang="en-US" sz="80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0" y="1254786"/>
            <a:ext cx="8407981" cy="456215"/>
          </a:xfrm>
          <a:prstGeom prst="rect">
            <a:avLst/>
          </a:prstGeom>
        </p:spPr>
        <p:txBody>
          <a:bodyPr wrap="square" lIns="91440" tIns="45720" rIns="91440" bIns="45720" anchor="t">
            <a:spAutoFit/>
          </a:bodyPr>
          <a:lstStyle/>
          <a:p>
            <a:pPr algn="just">
              <a:lnSpc>
                <a:spcPct val="150000"/>
              </a:lnSpc>
            </a:pPr>
            <a:endParaRPr lang="en-US" altLang="zh-CN"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4" name="文本框 3">
            <a:extLst>
              <a:ext uri="{FF2B5EF4-FFF2-40B4-BE49-F238E27FC236}">
                <a16:creationId xmlns:a16="http://schemas.microsoft.com/office/drawing/2014/main" id="{35124FBD-5A34-4B3A-988B-C0FFD68F47E6}"/>
              </a:ext>
            </a:extLst>
          </p:cNvPr>
          <p:cNvSpPr txBox="1"/>
          <p:nvPr/>
        </p:nvSpPr>
        <p:spPr>
          <a:xfrm>
            <a:off x="490745" y="1293330"/>
            <a:ext cx="820972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tLang="zh-CN" dirty="0">
                <a:solidFill>
                  <a:schemeClr val="tx1">
                    <a:lumMod val="65000"/>
                    <a:lumOff val="35000"/>
                  </a:schemeClr>
                </a:solidFill>
                <a:latin typeface="Segoe UI" panose="020B0502040204020203" pitchFamily="34" charset="0"/>
                <a:ea typeface="宋体"/>
                <a:cs typeface="Segoe UI" panose="020B0502040204020203" pitchFamily="34" charset="0"/>
              </a:rPr>
              <a:t>What happened?</a:t>
            </a:r>
          </a:p>
          <a:p>
            <a:endParaRPr lang="en-US" dirty="0">
              <a:solidFill>
                <a:schemeClr val="tx1">
                  <a:lumMod val="65000"/>
                  <a:lumOff val="35000"/>
                </a:schemeClr>
              </a:solidFill>
              <a:latin typeface="Segoe UI" panose="020B0502040204020203" pitchFamily="34" charset="0"/>
              <a:ea typeface="+mn-lt"/>
              <a:cs typeface="Segoe UI" panose="020B0502040204020203" pitchFamily="34" charset="0"/>
            </a:endParaRPr>
          </a:p>
          <a:p>
            <a:r>
              <a:rPr lang="en-US" i="1" dirty="0">
                <a:solidFill>
                  <a:schemeClr val="tx1">
                    <a:lumMod val="65000"/>
                    <a:lumOff val="35000"/>
                  </a:schemeClr>
                </a:solidFill>
                <a:latin typeface="Segoe UI" panose="020B0502040204020203" pitchFamily="34" charset="0"/>
                <a:ea typeface="+mn-lt"/>
                <a:cs typeface="Segoe UI" panose="020B0502040204020203" pitchFamily="34" charset="0"/>
              </a:rPr>
              <a:t>Innovate</a:t>
            </a:r>
            <a:r>
              <a:rPr lang="en-US" dirty="0">
                <a:solidFill>
                  <a:schemeClr val="tx1">
                    <a:lumMod val="65000"/>
                    <a:lumOff val="35000"/>
                  </a:schemeClr>
                </a:solidFill>
                <a:latin typeface="Segoe UI" panose="020B0502040204020203" pitchFamily="34" charset="0"/>
                <a:ea typeface="+mn-lt"/>
                <a:cs typeface="Segoe UI" panose="020B0502040204020203" pitchFamily="34" charset="0"/>
              </a:rPr>
              <a:t> project started in 1999 with a budget of $1 billion and a five-year plant. In late 2002, McDonald's cancelled </a:t>
            </a:r>
            <a:r>
              <a:rPr lang="en-US" i="1" dirty="0">
                <a:solidFill>
                  <a:schemeClr val="tx1">
                    <a:lumMod val="65000"/>
                    <a:lumOff val="35000"/>
                  </a:schemeClr>
                </a:solidFill>
                <a:latin typeface="Segoe UI" panose="020B0502040204020203" pitchFamily="34" charset="0"/>
                <a:ea typeface="+mn-lt"/>
                <a:cs typeface="Segoe UI" panose="020B0502040204020203" pitchFamily="34" charset="0"/>
              </a:rPr>
              <a:t>Innovate</a:t>
            </a:r>
            <a:r>
              <a:rPr lang="en-US" dirty="0">
                <a:solidFill>
                  <a:schemeClr val="tx1">
                    <a:lumMod val="65000"/>
                    <a:lumOff val="35000"/>
                  </a:schemeClr>
                </a:solidFill>
                <a:latin typeface="Segoe UI" panose="020B0502040204020203" pitchFamily="34" charset="0"/>
                <a:ea typeface="+mn-lt"/>
                <a:cs typeface="Segoe UI" panose="020B0502040204020203" pitchFamily="34" charset="0"/>
              </a:rPr>
              <a:t>. The $170 million that had already been spent for the Innovate project was lost and between 100 and 200 contractors and McDonald's employees working on the project were dismissed or reassigned. </a:t>
            </a:r>
            <a:br>
              <a:rPr lang="en-US" dirty="0">
                <a:solidFill>
                  <a:schemeClr val="tx1">
                    <a:lumMod val="65000"/>
                    <a:lumOff val="35000"/>
                  </a:schemeClr>
                </a:solidFill>
                <a:latin typeface="Segoe UI" panose="020B0502040204020203" pitchFamily="34" charset="0"/>
                <a:ea typeface="+mn-lt"/>
                <a:cs typeface="Segoe UI" panose="020B0502040204020203" pitchFamily="34" charset="0"/>
              </a:rPr>
            </a:br>
            <a:r>
              <a:rPr lang="en-US" dirty="0">
                <a:solidFill>
                  <a:schemeClr val="tx1">
                    <a:lumMod val="65000"/>
                    <a:lumOff val="35000"/>
                  </a:schemeClr>
                </a:solidFill>
                <a:latin typeface="Segoe UI" panose="020B0502040204020203" pitchFamily="34" charset="0"/>
                <a:ea typeface="+mn-lt"/>
                <a:cs typeface="Segoe UI" panose="020B0502040204020203" pitchFamily="34" charset="0"/>
              </a:rPr>
              <a:t>(</a:t>
            </a:r>
            <a:r>
              <a:rPr lang="en-US" dirty="0">
                <a:solidFill>
                  <a:schemeClr val="tx1">
                    <a:lumMod val="65000"/>
                    <a:lumOff val="35000"/>
                  </a:schemeClr>
                </a:solidFill>
                <a:latin typeface="Segoe UI" panose="020B0502040204020203" pitchFamily="34" charset="0"/>
                <a:ea typeface="+mn-lt"/>
                <a:cs typeface="Segoe UI" panose="020B0502040204020203" pitchFamily="34" charset="0"/>
                <a:hlinkClick r:id="rId2">
                  <a:extLst>
                    <a:ext uri="{A12FA001-AC4F-418D-AE19-62706E023703}">
                      <ahyp:hlinkClr xmlns:ahyp="http://schemas.microsoft.com/office/drawing/2018/hyperlinkcolor" val="tx"/>
                    </a:ext>
                  </a:extLst>
                </a:hlinkClick>
              </a:rPr>
              <a:t>http://pminit.blogspot.com/2008/11/mcdonalds-innovate-project-failure.html</a:t>
            </a:r>
            <a:r>
              <a:rPr lang="en-US" dirty="0">
                <a:solidFill>
                  <a:schemeClr val="tx1">
                    <a:lumMod val="65000"/>
                    <a:lumOff val="35000"/>
                  </a:schemeClr>
                </a:solidFill>
                <a:latin typeface="Segoe UI" panose="020B0502040204020203" pitchFamily="34" charset="0"/>
                <a:ea typeface="+mn-lt"/>
                <a:cs typeface="Segoe UI" panose="020B0502040204020203" pitchFamily="34" charset="0"/>
              </a:rPr>
              <a:t>)</a:t>
            </a:r>
            <a:br>
              <a:rPr lang="en-US" altLang="zh-CN" dirty="0">
                <a:solidFill>
                  <a:schemeClr val="tx1">
                    <a:lumMod val="65000"/>
                    <a:lumOff val="35000"/>
                  </a:schemeClr>
                </a:solidFill>
                <a:latin typeface="Segoe UI" panose="020B0502040204020203" pitchFamily="34" charset="0"/>
                <a:cs typeface="Segoe UI" panose="020B0502040204020203" pitchFamily="34" charset="0"/>
              </a:rPr>
            </a:br>
            <a:endParaRPr lang="en-US" altLang="zh-CN" dirty="0">
              <a:solidFill>
                <a:schemeClr val="tx1">
                  <a:lumMod val="65000"/>
                  <a:lumOff val="35000"/>
                </a:schemeClr>
              </a:solidFill>
              <a:latin typeface="Segoe UI" panose="020B0502040204020203" pitchFamily="34" charset="0"/>
              <a:ea typeface="宋体"/>
              <a:cs typeface="Segoe UI" panose="020B0502040204020203" pitchFamily="34" charset="0"/>
            </a:endParaRPr>
          </a:p>
        </p:txBody>
      </p:sp>
    </p:spTree>
    <p:extLst>
      <p:ext uri="{BB962C8B-B14F-4D97-AF65-F5344CB8AC3E}">
        <p14:creationId xmlns:p14="http://schemas.microsoft.com/office/powerpoint/2010/main" val="730721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nodePh="1">
                                  <p:stCondLst>
                                    <p:cond delay="50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3244606" cy="584775"/>
          </a:xfrm>
          <a:prstGeom prst="rect">
            <a:avLst/>
          </a:prstGeom>
        </p:spPr>
        <p:txBody>
          <a:bodyPr wrap="none" lIns="91440" tIns="45720" rIns="91440" bIns="45720" anchor="t">
            <a:spAutoFit/>
          </a:bodyPr>
          <a:lstStyle/>
          <a:p>
            <a:r>
              <a:rPr lang="en-US" altLang="zh-CN" sz="3200" dirty="0">
                <a:solidFill>
                  <a:srgbClr val="1F9E23"/>
                </a:solidFill>
                <a:latin typeface="Century Gothic"/>
                <a:ea typeface="宋体"/>
                <a:cs typeface="Arial"/>
              </a:rPr>
              <a:t>Case </a:t>
            </a:r>
            <a:r>
              <a:rPr lang="en-US" sz="3200" dirty="0">
                <a:solidFill>
                  <a:srgbClr val="1F9E23"/>
                </a:solidFill>
                <a:ea typeface="+mn-lt"/>
                <a:cs typeface="+mn-lt"/>
              </a:rPr>
              <a:t>Description</a:t>
            </a:r>
            <a:endParaRPr lang="en-US" altLang="zh-CN" sz="3200" dirty="0">
              <a:solidFill>
                <a:srgbClr val="1F9E23"/>
              </a:solidFill>
              <a:latin typeface="Century Gothic" panose="020B0502020202020204" pitchFamily="34" charset="0"/>
              <a:ea typeface="宋体"/>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12</a:t>
              </a:r>
              <a:endParaRPr lang="zh-CN" altLang="en-US" sz="80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0" y="1254786"/>
            <a:ext cx="8407981" cy="456215"/>
          </a:xfrm>
          <a:prstGeom prst="rect">
            <a:avLst/>
          </a:prstGeom>
        </p:spPr>
        <p:txBody>
          <a:bodyPr wrap="square" lIns="91440" tIns="45720" rIns="91440" bIns="45720" anchor="t">
            <a:spAutoFit/>
          </a:bodyPr>
          <a:lstStyle/>
          <a:p>
            <a:pPr algn="just">
              <a:lnSpc>
                <a:spcPct val="150000"/>
              </a:lnSpc>
            </a:pPr>
            <a:endParaRPr lang="en-US" altLang="zh-CN"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4" name="文本框 3">
            <a:extLst>
              <a:ext uri="{FF2B5EF4-FFF2-40B4-BE49-F238E27FC236}">
                <a16:creationId xmlns:a16="http://schemas.microsoft.com/office/drawing/2014/main" id="{35124FBD-5A34-4B3A-988B-C0FFD68F47E6}"/>
              </a:ext>
            </a:extLst>
          </p:cNvPr>
          <p:cNvSpPr txBox="1"/>
          <p:nvPr/>
        </p:nvSpPr>
        <p:spPr>
          <a:xfrm>
            <a:off x="511619" y="1108785"/>
            <a:ext cx="8209721"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solidFill>
                  <a:schemeClr val="tx1">
                    <a:lumMod val="65000"/>
                    <a:lumOff val="35000"/>
                  </a:schemeClr>
                </a:solidFill>
                <a:latin typeface="Segoe UI"/>
                <a:ea typeface="宋体"/>
                <a:cs typeface="Segoe UI"/>
              </a:rPr>
              <a:t>What are the problems based on </a:t>
            </a:r>
            <a:r>
              <a:rPr lang="en-US" sz="1600" b="1" dirty="0">
                <a:solidFill>
                  <a:schemeClr val="tx1">
                    <a:lumMod val="65000"/>
                    <a:lumOff val="35000"/>
                  </a:schemeClr>
                </a:solidFill>
                <a:latin typeface="Segoe UI"/>
                <a:ea typeface="宋体"/>
                <a:cs typeface="Segoe UI"/>
              </a:rPr>
              <a:t>cost underestimation</a:t>
            </a:r>
            <a:r>
              <a:rPr lang="en-US" sz="1600" dirty="0">
                <a:solidFill>
                  <a:schemeClr val="tx1">
                    <a:lumMod val="65000"/>
                    <a:lumOff val="35000"/>
                  </a:schemeClr>
                </a:solidFill>
                <a:latin typeface="Segoe UI"/>
                <a:ea typeface="宋体"/>
                <a:cs typeface="Segoe UI"/>
              </a:rPr>
              <a:t>?</a:t>
            </a:r>
          </a:p>
          <a:p>
            <a:pPr marL="742950" lvl="1" indent="-285750">
              <a:buFont typeface="Wingdings"/>
              <a:buChar char="Ø"/>
            </a:pPr>
            <a:r>
              <a:rPr lang="en-US" sz="1600" dirty="0">
                <a:solidFill>
                  <a:schemeClr val="tx1">
                    <a:lumMod val="65000"/>
                    <a:lumOff val="35000"/>
                  </a:schemeClr>
                </a:solidFill>
                <a:latin typeface="Segoe UI"/>
                <a:ea typeface="+mn-lt"/>
                <a:cs typeface="Segoe UI"/>
              </a:rPr>
              <a:t>if $1 billion was to have been spent in the first five years just designing and implementing Innovate, the company would have spent hundreds of thousands or millions of dollars more maintaining the network each year as more and more functions and application were added. From a pure financial standpoint, there's little wonder that Cantalupo canned Innovate almost as soon as he got on the job. (Larry Barrett, Sean Gallagher, 2003)</a:t>
            </a:r>
            <a:br>
              <a:rPr lang="en-US" altLang="zh-CN" sz="1600" dirty="0">
                <a:latin typeface="Segoe UI"/>
                <a:ea typeface="+mn-lt"/>
                <a:cs typeface="Segoe UI"/>
              </a:rPr>
            </a:br>
            <a:endParaRPr lang="en-US" sz="1600" dirty="0">
              <a:solidFill>
                <a:schemeClr val="tx1">
                  <a:lumMod val="65000"/>
                  <a:lumOff val="35000"/>
                </a:schemeClr>
              </a:solidFill>
              <a:latin typeface="Segoe UI"/>
              <a:ea typeface="+mn-lt"/>
              <a:cs typeface="Segoe UI"/>
            </a:endParaRPr>
          </a:p>
          <a:p>
            <a:pPr marL="742950" lvl="1" indent="-285750">
              <a:buFont typeface="Wingdings,Sans-Serif"/>
              <a:buChar char="Ø"/>
            </a:pPr>
            <a:endParaRPr lang="en-US" sz="1600" dirty="0">
              <a:solidFill>
                <a:schemeClr val="tx1">
                  <a:lumMod val="65000"/>
                  <a:lumOff val="35000"/>
                </a:schemeClr>
              </a:solidFill>
              <a:ea typeface="+mn-lt"/>
              <a:cs typeface="+mn-lt"/>
            </a:endParaRPr>
          </a:p>
          <a:p>
            <a:pPr lvl="1"/>
            <a:r>
              <a:rPr lang="en-US" sz="1600" b="1">
                <a:solidFill>
                  <a:schemeClr val="tx1">
                    <a:lumMod val="65000"/>
                    <a:lumOff val="35000"/>
                  </a:schemeClr>
                </a:solidFill>
                <a:ea typeface="+mn-lt"/>
                <a:cs typeface="+mn-lt"/>
              </a:rPr>
              <a:t>The budget of $1 billion didn't include the expenditure of system maintenance and subsequent improvements in the future.</a:t>
            </a:r>
            <a:endParaRPr lang="en-US" b="1">
              <a:solidFill>
                <a:schemeClr val="tx1">
                  <a:lumMod val="65000"/>
                  <a:lumOff val="35000"/>
                </a:schemeClr>
              </a:solidFill>
              <a:cs typeface="Calibri"/>
            </a:endParaRPr>
          </a:p>
          <a:p>
            <a:pPr marL="742950" lvl="1" indent="-285750">
              <a:buFont typeface="Wingdings"/>
              <a:buChar char="Ø"/>
            </a:pPr>
            <a:endParaRPr lang="en-US" altLang="zh-CN" sz="1600" b="1">
              <a:latin typeface="Segoe UI"/>
              <a:ea typeface="+mn-lt"/>
              <a:cs typeface="Segoe UI"/>
            </a:endParaRPr>
          </a:p>
          <a:p>
            <a:endParaRPr lang="en-US" sz="1600" dirty="0">
              <a:solidFill>
                <a:schemeClr val="tx1">
                  <a:lumMod val="65000"/>
                  <a:lumOff val="35000"/>
                </a:schemeClr>
              </a:solidFill>
              <a:latin typeface="Segoe UI"/>
              <a:ea typeface="+mn-lt"/>
              <a:cs typeface="Segoe UI"/>
            </a:endParaRPr>
          </a:p>
        </p:txBody>
      </p:sp>
    </p:spTree>
    <p:extLst>
      <p:ext uri="{BB962C8B-B14F-4D97-AF65-F5344CB8AC3E}">
        <p14:creationId xmlns:p14="http://schemas.microsoft.com/office/powerpoint/2010/main" val="40707955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nodePh="1">
                                  <p:stCondLst>
                                    <p:cond delay="50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3244606" cy="584775"/>
          </a:xfrm>
          <a:prstGeom prst="rect">
            <a:avLst/>
          </a:prstGeom>
        </p:spPr>
        <p:txBody>
          <a:bodyPr wrap="none" lIns="91440" tIns="45720" rIns="91440" bIns="45720" anchor="t">
            <a:spAutoFit/>
          </a:bodyPr>
          <a:lstStyle/>
          <a:p>
            <a:r>
              <a:rPr lang="en-US" altLang="zh-CN" sz="3200" dirty="0">
                <a:solidFill>
                  <a:srgbClr val="1F9E23"/>
                </a:solidFill>
                <a:latin typeface="Century Gothic"/>
                <a:ea typeface="宋体"/>
                <a:cs typeface="Arial"/>
              </a:rPr>
              <a:t>Case </a:t>
            </a:r>
            <a:r>
              <a:rPr lang="en-US" sz="3200" dirty="0">
                <a:solidFill>
                  <a:srgbClr val="1F9E23"/>
                </a:solidFill>
                <a:ea typeface="+mn-lt"/>
                <a:cs typeface="+mn-lt"/>
              </a:rPr>
              <a:t>Description</a:t>
            </a:r>
            <a:endParaRPr lang="en-US" altLang="zh-CN" sz="3200" dirty="0">
              <a:solidFill>
                <a:srgbClr val="1F9E23"/>
              </a:solidFill>
              <a:latin typeface="Century Gothic" panose="020B0502020202020204" pitchFamily="34" charset="0"/>
              <a:ea typeface="宋体"/>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12</a:t>
              </a:r>
              <a:endParaRPr lang="zh-CN" altLang="en-US" sz="80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0" y="1254786"/>
            <a:ext cx="8407981" cy="456215"/>
          </a:xfrm>
          <a:prstGeom prst="rect">
            <a:avLst/>
          </a:prstGeom>
        </p:spPr>
        <p:txBody>
          <a:bodyPr wrap="square" lIns="91440" tIns="45720" rIns="91440" bIns="45720" anchor="t">
            <a:spAutoFit/>
          </a:bodyPr>
          <a:lstStyle/>
          <a:p>
            <a:pPr algn="just">
              <a:lnSpc>
                <a:spcPct val="150000"/>
              </a:lnSpc>
            </a:pPr>
            <a:endParaRPr lang="en-US" altLang="zh-CN"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4" name="文本框 3">
            <a:extLst>
              <a:ext uri="{FF2B5EF4-FFF2-40B4-BE49-F238E27FC236}">
                <a16:creationId xmlns:a16="http://schemas.microsoft.com/office/drawing/2014/main" id="{35124FBD-5A34-4B3A-988B-C0FFD68F47E6}"/>
              </a:ext>
            </a:extLst>
          </p:cNvPr>
          <p:cNvSpPr txBox="1"/>
          <p:nvPr/>
        </p:nvSpPr>
        <p:spPr>
          <a:xfrm>
            <a:off x="158562" y="1158917"/>
            <a:ext cx="891539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solidFill>
                  <a:schemeClr val="tx1">
                    <a:lumMod val="65000"/>
                    <a:lumOff val="35000"/>
                  </a:schemeClr>
                </a:solidFill>
                <a:ea typeface="+mn-lt"/>
                <a:cs typeface="+mn-lt"/>
              </a:rPr>
              <a:t>What are the problems based on </a:t>
            </a:r>
            <a:r>
              <a:rPr lang="en-US" sz="1600" b="1" dirty="0">
                <a:solidFill>
                  <a:schemeClr val="tx1">
                    <a:lumMod val="65000"/>
                    <a:lumOff val="35000"/>
                  </a:schemeClr>
                </a:solidFill>
                <a:ea typeface="+mn-lt"/>
                <a:cs typeface="+mn-lt"/>
              </a:rPr>
              <a:t>cost underestimation</a:t>
            </a:r>
            <a:r>
              <a:rPr lang="en-US" sz="1600" dirty="0">
                <a:solidFill>
                  <a:schemeClr val="tx1">
                    <a:lumMod val="65000"/>
                    <a:lumOff val="35000"/>
                  </a:schemeClr>
                </a:solidFill>
                <a:ea typeface="+mn-lt"/>
                <a:cs typeface="+mn-lt"/>
              </a:rPr>
              <a:t>?</a:t>
            </a:r>
            <a:endParaRPr lang="en-US" altLang="zh-CN" sz="1600" dirty="0">
              <a:solidFill>
                <a:schemeClr val="tx1">
                  <a:lumMod val="65000"/>
                  <a:lumOff val="35000"/>
                </a:schemeClr>
              </a:solidFill>
              <a:ea typeface="+mn-lt"/>
              <a:cs typeface="+mn-lt"/>
            </a:endParaRPr>
          </a:p>
          <a:p>
            <a:pPr marL="285750" indent="-285750">
              <a:buFont typeface="Arial"/>
              <a:buChar char="•"/>
            </a:pPr>
            <a:r>
              <a:rPr lang="en-US" altLang="zh-CN" sz="1600" b="1" i="1" dirty="0">
                <a:ea typeface="+mn-lt"/>
                <a:cs typeface="+mn-lt"/>
              </a:rPr>
              <a:t>Innovate</a:t>
            </a:r>
            <a:r>
              <a:rPr lang="en-US" altLang="zh-CN" sz="1600" dirty="0">
                <a:ea typeface="+mn-lt"/>
                <a:cs typeface="+mn-lt"/>
              </a:rPr>
              <a:t> followed quickly on the heels of a previous futile attempt to implement a simpler cooking data transmission  system—a project named </a:t>
            </a:r>
            <a:r>
              <a:rPr lang="en-US" altLang="zh-CN" sz="1600" b="1" i="1" dirty="0">
                <a:ea typeface="+mn-lt"/>
                <a:cs typeface="+mn-lt"/>
              </a:rPr>
              <a:t>Made for You</a:t>
            </a:r>
            <a:r>
              <a:rPr lang="en-US" altLang="zh-CN" sz="1600" dirty="0">
                <a:ea typeface="+mn-lt"/>
                <a:cs typeface="+mn-lt"/>
              </a:rPr>
              <a:t> that wasted around 420 million.  </a:t>
            </a:r>
            <a:endParaRPr lang="en-US" altLang="zh-CN" sz="1600" dirty="0">
              <a:solidFill>
                <a:srgbClr val="000000"/>
              </a:solidFill>
              <a:latin typeface="Calibri"/>
              <a:ea typeface="宋体"/>
              <a:cs typeface="Calibri"/>
            </a:endParaRPr>
          </a:p>
          <a:p>
            <a:pPr marL="285750" indent="-285750">
              <a:buFont typeface="Arial"/>
              <a:buChar char="•"/>
            </a:pPr>
            <a:endParaRPr lang="en-US" altLang="zh-CN" sz="1600" dirty="0">
              <a:solidFill>
                <a:srgbClr val="000000"/>
              </a:solidFill>
              <a:latin typeface="Calibri"/>
              <a:ea typeface="宋体"/>
              <a:cs typeface="Calibri"/>
            </a:endParaRPr>
          </a:p>
          <a:p>
            <a:pPr marL="285750" indent="-285750">
              <a:buFont typeface="Arial"/>
              <a:buChar char="•"/>
            </a:pPr>
            <a:endParaRPr lang="en-US" altLang="zh-CN" sz="1600" dirty="0">
              <a:solidFill>
                <a:srgbClr val="000000"/>
              </a:solidFill>
              <a:latin typeface="Calibri"/>
              <a:ea typeface="宋体"/>
              <a:cs typeface="Calibri"/>
            </a:endParaRPr>
          </a:p>
          <a:p>
            <a:pPr marL="285750" indent="-285750">
              <a:buFont typeface="Arial"/>
              <a:buChar char="•"/>
            </a:pPr>
            <a:endParaRPr lang="en-US" altLang="zh-CN" sz="1600" dirty="0">
              <a:solidFill>
                <a:srgbClr val="000000"/>
              </a:solidFill>
              <a:latin typeface="Calibri"/>
              <a:ea typeface="宋体"/>
              <a:cs typeface="Calibri"/>
            </a:endParaRPr>
          </a:p>
          <a:p>
            <a:pPr marL="285750" indent="-285750">
              <a:buFont typeface="Arial"/>
              <a:buChar char="•"/>
            </a:pPr>
            <a:endParaRPr lang="en-US" altLang="zh-CN" sz="1600" dirty="0">
              <a:solidFill>
                <a:srgbClr val="000000"/>
              </a:solidFill>
              <a:latin typeface="Calibri"/>
              <a:ea typeface="宋体"/>
              <a:cs typeface="Calibri"/>
            </a:endParaRPr>
          </a:p>
          <a:p>
            <a:pPr marL="285750" indent="-285750">
              <a:buFont typeface="Arial"/>
              <a:buChar char="•"/>
            </a:pPr>
            <a:endParaRPr lang="en-US" altLang="zh-CN" sz="1600" dirty="0">
              <a:solidFill>
                <a:srgbClr val="000000"/>
              </a:solidFill>
              <a:latin typeface="Calibri"/>
              <a:ea typeface="宋体"/>
              <a:cs typeface="Calibri"/>
            </a:endParaRPr>
          </a:p>
          <a:p>
            <a:pPr marL="285750" indent="-285750">
              <a:buFont typeface="Arial"/>
              <a:buChar char="•"/>
            </a:pPr>
            <a:endParaRPr lang="en-US" altLang="zh-CN" sz="1600" dirty="0">
              <a:solidFill>
                <a:srgbClr val="000000"/>
              </a:solidFill>
              <a:latin typeface="Calibri"/>
              <a:ea typeface="宋体"/>
              <a:cs typeface="Calibri"/>
            </a:endParaRPr>
          </a:p>
          <a:p>
            <a:pPr marL="285750" indent="-285750">
              <a:buFont typeface="Arial"/>
              <a:buChar char="•"/>
            </a:pPr>
            <a:endParaRPr lang="en-US" altLang="zh-CN" sz="1600" dirty="0">
              <a:solidFill>
                <a:srgbClr val="000000"/>
              </a:solidFill>
              <a:latin typeface="Calibri"/>
              <a:ea typeface="宋体"/>
              <a:cs typeface="Calibri"/>
            </a:endParaRPr>
          </a:p>
          <a:p>
            <a:pPr marL="285750" indent="-285750">
              <a:buFont typeface="Arial"/>
              <a:buChar char="•"/>
            </a:pPr>
            <a:endParaRPr lang="en-US" altLang="zh-CN" sz="1600" dirty="0">
              <a:solidFill>
                <a:srgbClr val="000000"/>
              </a:solidFill>
              <a:latin typeface="Calibri"/>
              <a:ea typeface="宋体"/>
              <a:cs typeface="Calibri"/>
            </a:endParaRPr>
          </a:p>
          <a:p>
            <a:pPr marL="285750" indent="-285750">
              <a:buFont typeface="Arial"/>
              <a:buChar char="•"/>
            </a:pPr>
            <a:endParaRPr lang="en-US" altLang="zh-CN" sz="1600" dirty="0">
              <a:solidFill>
                <a:srgbClr val="000000"/>
              </a:solidFill>
              <a:latin typeface="Calibri"/>
              <a:ea typeface="宋体"/>
              <a:cs typeface="Calibri"/>
            </a:endParaRPr>
          </a:p>
          <a:p>
            <a:pPr marL="285750" indent="-285750">
              <a:buFont typeface="Arial"/>
              <a:buChar char="•"/>
            </a:pPr>
            <a:endParaRPr lang="en-US" altLang="zh-CN" sz="1600" dirty="0">
              <a:solidFill>
                <a:srgbClr val="000000"/>
              </a:solidFill>
              <a:latin typeface="Calibri"/>
              <a:ea typeface="宋体"/>
              <a:cs typeface="Calibri"/>
            </a:endParaRPr>
          </a:p>
          <a:p>
            <a:pPr marL="285750" indent="-285750">
              <a:buFont typeface="Arial"/>
              <a:buChar char="•"/>
            </a:pPr>
            <a:r>
              <a:rPr lang="en-US" altLang="zh-CN" sz="1600" dirty="0">
                <a:solidFill>
                  <a:srgbClr val="000000"/>
                </a:solidFill>
                <a:latin typeface="Calibri"/>
                <a:ea typeface="宋体"/>
                <a:cs typeface="Calibri"/>
              </a:rPr>
              <a:t>The overall cost estimation seems seriously insufficient </a:t>
            </a:r>
            <a:r>
              <a:rPr lang="en-US" sz="1600" dirty="0">
                <a:solidFill>
                  <a:srgbClr val="000000"/>
                </a:solidFill>
                <a:ea typeface="+mn-lt"/>
                <a:cs typeface="+mn-lt"/>
              </a:rPr>
              <a:t>for </a:t>
            </a:r>
            <a:r>
              <a:rPr lang="en-US" sz="1600" i="1" dirty="0">
                <a:solidFill>
                  <a:srgbClr val="000000"/>
                </a:solidFill>
                <a:ea typeface="+mn-lt"/>
                <a:cs typeface="+mn-lt"/>
              </a:rPr>
              <a:t>Innovate</a:t>
            </a:r>
            <a:r>
              <a:rPr lang="en-US" sz="1600" dirty="0">
                <a:solidFill>
                  <a:srgbClr val="000000"/>
                </a:solidFill>
                <a:ea typeface="+mn-lt"/>
                <a:cs typeface="+mn-lt"/>
              </a:rPr>
              <a:t> </a:t>
            </a:r>
            <a:r>
              <a:rPr lang="en-US" altLang="zh-CN" sz="1600" dirty="0">
                <a:solidFill>
                  <a:srgbClr val="000000"/>
                </a:solidFill>
                <a:latin typeface="Calibri"/>
                <a:ea typeface="宋体"/>
                <a:cs typeface="Calibri"/>
              </a:rPr>
              <a:t>– a more complicated, large-scale, real-time data systems.</a:t>
            </a:r>
            <a:endParaRPr lang="en-US" dirty="0">
              <a:cs typeface="Calibri"/>
            </a:endParaRPr>
          </a:p>
          <a:p>
            <a:pPr marL="285750" indent="-285750">
              <a:buFont typeface="Arial"/>
              <a:buChar char="•"/>
            </a:pPr>
            <a:endParaRPr lang="en-US" sz="1600" dirty="0">
              <a:solidFill>
                <a:srgbClr val="000000"/>
              </a:solidFill>
              <a:latin typeface="Calibri"/>
              <a:ea typeface="宋体"/>
              <a:cs typeface="Calibri"/>
            </a:endParaRPr>
          </a:p>
          <a:p>
            <a:endParaRPr lang="zh-CN" altLang="en-US" sz="1600">
              <a:solidFill>
                <a:srgbClr val="FF0000"/>
              </a:solidFill>
              <a:latin typeface="Segoe UI" panose="020B0502040204020203" pitchFamily="34" charset="0"/>
              <a:ea typeface="宋体"/>
              <a:cs typeface="Segoe UI" panose="020B0502040204020203" pitchFamily="34" charset="0"/>
            </a:endParaRPr>
          </a:p>
          <a:p>
            <a:pPr marL="285750" indent="-285750">
              <a:buFont typeface="Arial,Sans-Serif"/>
              <a:buChar char="•"/>
            </a:pPr>
            <a:endParaRPr lang="en-US" altLang="zh-CN" sz="1600" dirty="0">
              <a:solidFill>
                <a:schemeClr val="tx1">
                  <a:lumMod val="65000"/>
                  <a:lumOff val="35000"/>
                </a:schemeClr>
              </a:solidFill>
              <a:ea typeface="宋体"/>
              <a:cs typeface="Calibri"/>
            </a:endParaRPr>
          </a:p>
        </p:txBody>
      </p:sp>
      <p:graphicFrame>
        <p:nvGraphicFramePr>
          <p:cNvPr id="9" name="表格 9">
            <a:extLst>
              <a:ext uri="{FF2B5EF4-FFF2-40B4-BE49-F238E27FC236}">
                <a16:creationId xmlns:a16="http://schemas.microsoft.com/office/drawing/2014/main" id="{98C696FB-B86B-4203-8048-8EF3F015B2A3}"/>
              </a:ext>
            </a:extLst>
          </p:cNvPr>
          <p:cNvGraphicFramePr>
            <a:graphicFrameLocks noGrp="1"/>
          </p:cNvGraphicFramePr>
          <p:nvPr>
            <p:extLst>
              <p:ext uri="{D42A27DB-BD31-4B8C-83A1-F6EECF244321}">
                <p14:modId xmlns:p14="http://schemas.microsoft.com/office/powerpoint/2010/main" val="486654976"/>
              </p:ext>
            </p:extLst>
          </p:nvPr>
        </p:nvGraphicFramePr>
        <p:xfrm>
          <a:off x="949754" y="1106905"/>
          <a:ext cx="6813810" cy="3373063"/>
        </p:xfrm>
        <a:graphic>
          <a:graphicData uri="http://schemas.openxmlformats.org/drawingml/2006/table">
            <a:tbl>
              <a:tblPr firstRow="1" bandRow="1">
                <a:tableStyleId>{5C22544A-7EE6-4342-B048-85BDC9FD1C3A}</a:tableStyleId>
              </a:tblPr>
              <a:tblGrid>
                <a:gridCol w="1284761">
                  <a:extLst>
                    <a:ext uri="{9D8B030D-6E8A-4147-A177-3AD203B41FA5}">
                      <a16:colId xmlns:a16="http://schemas.microsoft.com/office/drawing/2014/main" val="2533730154"/>
                    </a:ext>
                  </a:extLst>
                </a:gridCol>
                <a:gridCol w="3250595">
                  <a:extLst>
                    <a:ext uri="{9D8B030D-6E8A-4147-A177-3AD203B41FA5}">
                      <a16:colId xmlns:a16="http://schemas.microsoft.com/office/drawing/2014/main" val="3011148267"/>
                    </a:ext>
                  </a:extLst>
                </a:gridCol>
                <a:gridCol w="2278454">
                  <a:extLst>
                    <a:ext uri="{9D8B030D-6E8A-4147-A177-3AD203B41FA5}">
                      <a16:colId xmlns:a16="http://schemas.microsoft.com/office/drawing/2014/main" val="3564309305"/>
                    </a:ext>
                  </a:extLst>
                </a:gridCol>
              </a:tblGrid>
              <a:tr h="413872">
                <a:tc>
                  <a:txBody>
                    <a:bodyPr/>
                    <a:lstStyle/>
                    <a:p>
                      <a:endParaRPr lang="zh-CN" altLang="en-US" dirty="0"/>
                    </a:p>
                  </a:txBody>
                  <a:tcPr>
                    <a:solidFill>
                      <a:srgbClr val="00B050"/>
                    </a:solidFill>
                  </a:tcPr>
                </a:tc>
                <a:tc>
                  <a:txBody>
                    <a:bodyPr/>
                    <a:lstStyle/>
                    <a:p>
                      <a:pPr algn="ctr"/>
                      <a:r>
                        <a:rPr lang="zh-CN" altLang="en-US" sz="1600" i="1"/>
                        <a:t>Innovate</a:t>
                      </a:r>
                    </a:p>
                  </a:txBody>
                  <a:tcPr>
                    <a:solidFill>
                      <a:srgbClr val="00B050"/>
                    </a:solidFill>
                  </a:tcPr>
                </a:tc>
                <a:tc>
                  <a:txBody>
                    <a:bodyPr/>
                    <a:lstStyle/>
                    <a:p>
                      <a:pPr algn="ctr"/>
                      <a:r>
                        <a:rPr lang="zh-CN" altLang="en-US" sz="1600" i="1"/>
                        <a:t>Made for You</a:t>
                      </a:r>
                    </a:p>
                  </a:txBody>
                  <a:tcPr>
                    <a:solidFill>
                      <a:srgbClr val="00B050"/>
                    </a:solidFill>
                  </a:tcPr>
                </a:tc>
                <a:extLst>
                  <a:ext uri="{0D108BD9-81ED-4DB2-BD59-A6C34878D82A}">
                    <a16:rowId xmlns:a16="http://schemas.microsoft.com/office/drawing/2014/main" val="2600819651"/>
                  </a:ext>
                </a:extLst>
              </a:tr>
              <a:tr h="347869">
                <a:tc rowSpan="6">
                  <a:txBody>
                    <a:bodyPr/>
                    <a:lstStyle/>
                    <a:p>
                      <a:pPr lvl="0" algn="ctr">
                        <a:buNone/>
                      </a:pPr>
                      <a:r>
                        <a:rPr lang="zh-CN" altLang="en-US" sz="1600">
                          <a:solidFill>
                            <a:schemeClr val="bg1"/>
                          </a:solidFill>
                        </a:rPr>
                        <a:t>Intended Outcomes</a:t>
                      </a:r>
                    </a:p>
                  </a:txBody>
                  <a:tcPr anchor="ctr">
                    <a:solidFill>
                      <a:srgbClr val="00B050"/>
                    </a:solidFill>
                  </a:tcPr>
                </a:tc>
                <a:tc>
                  <a:txBody>
                    <a:bodyPr/>
                    <a:lstStyle/>
                    <a:p>
                      <a:r>
                        <a:rPr lang="zh-CN" altLang="en-US" sz="1100">
                          <a:latin typeface="Calibri"/>
                        </a:rPr>
                        <a:t>Collect and transfer sales, service time,  supply-chain data, vendor locations, e</a:t>
                      </a:r>
                      <a:r>
                        <a:rPr lang="zh-CN" sz="1100" b="0" i="0" u="none" strike="noStrike" noProof="0">
                          <a:latin typeface="Calibri"/>
                          <a:ea typeface="宋体"/>
                        </a:rPr>
                        <a:t>quipment repair orders and other data item</a:t>
                      </a:r>
                      <a:endParaRPr lang="zh-CN" altLang="en-US" sz="1100">
                        <a:latin typeface="Calibri"/>
                      </a:endParaRPr>
                    </a:p>
                  </a:txBody>
                  <a:tcPr>
                    <a:solidFill>
                      <a:schemeClr val="accent3">
                        <a:lumMod val="60000"/>
                        <a:lumOff val="40000"/>
                      </a:schemeClr>
                    </a:solidFill>
                  </a:tcPr>
                </a:tc>
                <a:tc>
                  <a:txBody>
                    <a:bodyPr/>
                    <a:lstStyle/>
                    <a:p>
                      <a:r>
                        <a:rPr lang="zh-CN" altLang="en-US" sz="1100">
                          <a:latin typeface="Calibri"/>
                        </a:rPr>
                        <a:t>Collect and transfer cooking data</a:t>
                      </a:r>
                    </a:p>
                  </a:txBody>
                  <a:tcPr>
                    <a:solidFill>
                      <a:schemeClr val="accent3">
                        <a:lumMod val="60000"/>
                        <a:lumOff val="40000"/>
                      </a:schemeClr>
                    </a:solidFill>
                  </a:tcPr>
                </a:tc>
                <a:extLst>
                  <a:ext uri="{0D108BD9-81ED-4DB2-BD59-A6C34878D82A}">
                    <a16:rowId xmlns:a16="http://schemas.microsoft.com/office/drawing/2014/main" val="4279091300"/>
                  </a:ext>
                </a:extLst>
              </a:tr>
              <a:tr h="318052">
                <a:tc vMerge="1">
                  <a:txBody>
                    <a:bodyPr/>
                    <a:lstStyle/>
                    <a:p>
                      <a:endParaRPr lang="zh-CN"/>
                    </a:p>
                  </a:txBody>
                  <a:tcPr/>
                </a:tc>
                <a:tc>
                  <a:txBody>
                    <a:bodyPr/>
                    <a:lstStyle/>
                    <a:p>
                      <a:pPr lvl="0" algn="l">
                        <a:lnSpc>
                          <a:spcPct val="100000"/>
                        </a:lnSpc>
                        <a:spcBef>
                          <a:spcPts val="0"/>
                        </a:spcBef>
                        <a:spcAft>
                          <a:spcPts val="0"/>
                        </a:spcAft>
                        <a:buNone/>
                      </a:pPr>
                      <a:r>
                        <a:rPr lang="en-US" altLang="zh-CN" sz="1100" b="0" i="0" u="none" strike="noStrike" noProof="0" dirty="0">
                          <a:latin typeface="Calibri"/>
                          <a:ea typeface="宋体"/>
                        </a:rPr>
                        <a:t>G</a:t>
                      </a:r>
                      <a:r>
                        <a:rPr lang="zh-CN" sz="1100" b="0" i="0" u="none" strike="noStrike" noProof="0" dirty="0">
                          <a:latin typeface="Calibri"/>
                          <a:ea typeface="宋体"/>
                        </a:rPr>
                        <a:t>e</a:t>
                      </a:r>
                      <a:r>
                        <a:rPr lang="en-US" altLang="zh-CN" sz="1100" b="0" i="0" u="none" strike="noStrike" noProof="0" dirty="0" err="1">
                          <a:latin typeface="Calibri"/>
                          <a:ea typeface="宋体"/>
                        </a:rPr>
                        <a:t>nerate</a:t>
                      </a:r>
                      <a:r>
                        <a:rPr lang="en-US" altLang="zh-CN" sz="1100" b="0" i="0" u="none" strike="noStrike" noProof="0" dirty="0">
                          <a:latin typeface="Calibri"/>
                          <a:ea typeface="宋体"/>
                        </a:rPr>
                        <a:t> historical temperature logs for food safety reports required by FDA</a:t>
                      </a:r>
                      <a:endParaRPr lang="zh-CN" altLang="en-US" sz="1100" b="0" i="0" u="none" strike="noStrike" noProof="0" dirty="0">
                        <a:latin typeface="Calibri"/>
                        <a:ea typeface="宋体"/>
                      </a:endParaRPr>
                    </a:p>
                  </a:txBody>
                  <a:tcPr>
                    <a:solidFill>
                      <a:schemeClr val="accent3">
                        <a:lumMod val="20000"/>
                        <a:lumOff val="80000"/>
                      </a:schemeClr>
                    </a:solidFill>
                  </a:tcPr>
                </a:tc>
                <a:tc>
                  <a:txBody>
                    <a:bodyPr/>
                    <a:lstStyle/>
                    <a:p>
                      <a:endParaRPr lang="zh-CN" altLang="en-US" sz="1100">
                        <a:latin typeface="Calibri"/>
                      </a:endParaRPr>
                    </a:p>
                  </a:txBody>
                  <a:tcPr>
                    <a:solidFill>
                      <a:schemeClr val="accent3">
                        <a:lumMod val="20000"/>
                        <a:lumOff val="80000"/>
                      </a:schemeClr>
                    </a:solidFill>
                  </a:tcPr>
                </a:tc>
                <a:extLst>
                  <a:ext uri="{0D108BD9-81ED-4DB2-BD59-A6C34878D82A}">
                    <a16:rowId xmlns:a16="http://schemas.microsoft.com/office/drawing/2014/main" val="2468983940"/>
                  </a:ext>
                </a:extLst>
              </a:tr>
              <a:tr h="347869">
                <a:tc vMerge="1">
                  <a:txBody>
                    <a:bodyPr/>
                    <a:lstStyle/>
                    <a:p>
                      <a:endParaRPr lang="zh-CN"/>
                    </a:p>
                  </a:txBody>
                  <a:tcPr/>
                </a:tc>
                <a:tc>
                  <a:txBody>
                    <a:bodyPr/>
                    <a:lstStyle/>
                    <a:p>
                      <a:pPr lvl="0" algn="just">
                        <a:lnSpc>
                          <a:spcPct val="100000"/>
                        </a:lnSpc>
                        <a:spcBef>
                          <a:spcPts val="0"/>
                        </a:spcBef>
                        <a:spcAft>
                          <a:spcPts val="0"/>
                        </a:spcAft>
                        <a:buNone/>
                      </a:pPr>
                      <a:r>
                        <a:rPr lang="zh-CN" altLang="en-US" sz="1100" b="0" i="0" u="none" strike="noStrike" noProof="0">
                          <a:latin typeface="Calibri"/>
                        </a:rPr>
                        <a:t>Streamline </a:t>
                      </a:r>
                      <a:r>
                        <a:rPr lang="en-US" altLang="zh-CN" sz="1100" b="0" i="0" u="none" strike="noStrike" noProof="0">
                          <a:latin typeface="Calibri"/>
                        </a:rPr>
                        <a:t>the</a:t>
                      </a:r>
                      <a:r>
                        <a:rPr lang="zh-CN" altLang="en-US" sz="1100" b="0" i="0" u="none" strike="noStrike" noProof="0">
                          <a:latin typeface="Calibri"/>
                        </a:rPr>
                        <a:t> </a:t>
                      </a:r>
                      <a:r>
                        <a:rPr lang="zh-CN" sz="1100" b="0" i="0" u="none" strike="noStrike" noProof="0">
                          <a:latin typeface="Calibri"/>
                        </a:rPr>
                        <a:t>d</a:t>
                      </a:r>
                      <a:r>
                        <a:rPr lang="en-US" altLang="zh-CN" sz="1100" b="0" i="0" u="none" strike="noStrike" noProof="0">
                          <a:latin typeface="Calibri"/>
                        </a:rPr>
                        <a:t>elivery</a:t>
                      </a:r>
                      <a:r>
                        <a:rPr lang="zh-CN" altLang="en-US" sz="1100" b="0" i="0" u="none" strike="noStrike" noProof="0">
                          <a:latin typeface="Calibri"/>
                        </a:rPr>
                        <a:t> </a:t>
                      </a:r>
                      <a:r>
                        <a:rPr lang="en-US" altLang="zh-CN" sz="1100" b="0" i="0" u="none" strike="noStrike" noProof="0">
                          <a:latin typeface="Calibri"/>
                        </a:rPr>
                        <a:t>of</a:t>
                      </a:r>
                      <a:r>
                        <a:rPr lang="zh-CN" altLang="en-US" sz="1100" b="0" i="0" u="none" strike="noStrike" noProof="0">
                          <a:latin typeface="Calibri"/>
                        </a:rPr>
                        <a:t> </a:t>
                      </a:r>
                      <a:r>
                        <a:rPr lang="en-US" altLang="zh-CN" sz="1100" b="0" i="0" u="none" strike="noStrike" noProof="0">
                          <a:latin typeface="Calibri"/>
                        </a:rPr>
                        <a:t>employee</a:t>
                      </a:r>
                      <a:r>
                        <a:rPr lang="zh-CN" sz="1100" b="0" i="0" u="none" strike="noStrike" noProof="0">
                          <a:latin typeface="Calibri"/>
                        </a:rPr>
                        <a:t> tra</a:t>
                      </a:r>
                      <a:r>
                        <a:rPr lang="en-US" altLang="zh-CN" sz="1100" b="0" i="0" u="none" strike="noStrike" noProof="0">
                          <a:latin typeface="Calibri"/>
                        </a:rPr>
                        <a:t>ining</a:t>
                      </a:r>
                      <a:r>
                        <a:rPr lang="zh-CN" altLang="en-US" sz="1100" b="0" i="0" u="none" strike="noStrike" noProof="0">
                          <a:latin typeface="Calibri"/>
                        </a:rPr>
                        <a:t> </a:t>
                      </a:r>
                      <a:r>
                        <a:rPr lang="en-US" altLang="zh-CN" sz="1100" b="0" i="0" u="none" strike="noStrike" noProof="0">
                          <a:latin typeface="Calibri"/>
                        </a:rPr>
                        <a:t>a</a:t>
                      </a:r>
                      <a:r>
                        <a:rPr lang="zh-CN" sz="1100" b="0" i="0" u="none" strike="noStrike" noProof="0">
                          <a:latin typeface="Calibri"/>
                        </a:rPr>
                        <a:t>n</a:t>
                      </a:r>
                      <a:r>
                        <a:rPr lang="en-US" altLang="zh-CN" sz="1100" b="0" i="0" u="none" strike="noStrike" noProof="0">
                          <a:latin typeface="Calibri"/>
                        </a:rPr>
                        <a:t>d</a:t>
                      </a:r>
                      <a:r>
                        <a:rPr lang="zh-CN" altLang="en-US" sz="1100" b="0" i="0" u="none" strike="noStrike" noProof="0">
                          <a:latin typeface="Calibri"/>
                        </a:rPr>
                        <a:t> </a:t>
                      </a:r>
                      <a:r>
                        <a:rPr lang="en-US" altLang="zh-CN" sz="1100" b="0" i="0" u="none" strike="noStrike" noProof="0">
                          <a:latin typeface="Calibri"/>
                        </a:rPr>
                        <a:t>bene</a:t>
                      </a:r>
                      <a:r>
                        <a:rPr lang="zh-CN" sz="1100" b="0" i="0" u="none" strike="noStrike" noProof="0">
                          <a:latin typeface="Calibri"/>
                        </a:rPr>
                        <a:t>f</a:t>
                      </a:r>
                      <a:r>
                        <a:rPr lang="en-US" altLang="zh-CN" sz="1100" b="0" i="0" u="none" strike="noStrike" noProof="0">
                          <a:latin typeface="Calibri"/>
                        </a:rPr>
                        <a:t>it</a:t>
                      </a:r>
                      <a:r>
                        <a:rPr lang="zh-CN" sz="1100" b="0" i="0" u="none" strike="noStrike" noProof="0">
                          <a:latin typeface="Calibri"/>
                        </a:rPr>
                        <a:t> data</a:t>
                      </a:r>
                      <a:r>
                        <a:rPr lang="zh-CN" altLang="en-US" sz="1100" b="0" i="0" u="none" strike="noStrike" noProof="0">
                          <a:latin typeface="Calibri"/>
                        </a:rPr>
                        <a:t> </a:t>
                      </a:r>
                      <a:endParaRPr lang="en-US" altLang="zh-CN" sz="1100" b="0" i="0" u="none" strike="noStrike" noProof="0">
                        <a:latin typeface="Calibri"/>
                      </a:endParaRPr>
                    </a:p>
                  </a:txBody>
                  <a:tcPr>
                    <a:solidFill>
                      <a:schemeClr val="accent3">
                        <a:lumMod val="60000"/>
                        <a:lumOff val="40000"/>
                      </a:schemeClr>
                    </a:solidFill>
                  </a:tcPr>
                </a:tc>
                <a:tc>
                  <a:txBody>
                    <a:bodyPr/>
                    <a:lstStyle/>
                    <a:p>
                      <a:pPr lvl="0">
                        <a:buNone/>
                      </a:pPr>
                      <a:endParaRPr lang="zh-CN" altLang="en-US" sz="1100">
                        <a:latin typeface="Calibri"/>
                      </a:endParaRPr>
                    </a:p>
                  </a:txBody>
                  <a:tcPr>
                    <a:solidFill>
                      <a:schemeClr val="accent3">
                        <a:lumMod val="60000"/>
                        <a:lumOff val="40000"/>
                      </a:schemeClr>
                    </a:solidFill>
                  </a:tcPr>
                </a:tc>
                <a:extLst>
                  <a:ext uri="{0D108BD9-81ED-4DB2-BD59-A6C34878D82A}">
                    <a16:rowId xmlns:a16="http://schemas.microsoft.com/office/drawing/2014/main" val="3225599027"/>
                  </a:ext>
                </a:extLst>
              </a:tr>
              <a:tr h="308113">
                <a:tc vMerge="1">
                  <a:txBody>
                    <a:bodyPr/>
                    <a:lstStyle/>
                    <a:p>
                      <a:endParaRPr lang="zh-CN"/>
                    </a:p>
                  </a:txBody>
                  <a:tcPr/>
                </a:tc>
                <a:tc>
                  <a:txBody>
                    <a:bodyPr/>
                    <a:lstStyle/>
                    <a:p>
                      <a:pPr lvl="0" algn="l">
                        <a:lnSpc>
                          <a:spcPct val="100000"/>
                        </a:lnSpc>
                        <a:spcBef>
                          <a:spcPts val="0"/>
                        </a:spcBef>
                        <a:spcAft>
                          <a:spcPts val="0"/>
                        </a:spcAft>
                        <a:buNone/>
                      </a:pPr>
                      <a:r>
                        <a:rPr lang="en-US" altLang="zh-CN" sz="1100" b="0" i="0" u="none" strike="noStrike" noProof="0">
                          <a:latin typeface="Calibri"/>
                          <a:ea typeface="宋体"/>
                        </a:rPr>
                        <a:t>Link 30000+ restaurants around 200 countries and districts and 300+ vendors</a:t>
                      </a:r>
                      <a:endParaRPr lang="zh-CN" sz="1100" b="0" i="0" u="none" strike="noStrike" noProof="0">
                        <a:latin typeface="Calibri"/>
                        <a:ea typeface="宋体"/>
                      </a:endParaRPr>
                    </a:p>
                  </a:txBody>
                  <a:tcPr>
                    <a:solidFill>
                      <a:schemeClr val="accent3">
                        <a:lumMod val="20000"/>
                        <a:lumOff val="80000"/>
                      </a:schemeClr>
                    </a:solidFill>
                  </a:tcPr>
                </a:tc>
                <a:tc>
                  <a:txBody>
                    <a:bodyPr/>
                    <a:lstStyle/>
                    <a:p>
                      <a:pPr lvl="0">
                        <a:buNone/>
                      </a:pPr>
                      <a:endParaRPr lang="zh-CN" altLang="en-US" sz="1100">
                        <a:latin typeface="Calibri"/>
                      </a:endParaRPr>
                    </a:p>
                  </a:txBody>
                  <a:tcPr>
                    <a:solidFill>
                      <a:schemeClr val="accent3">
                        <a:lumMod val="20000"/>
                        <a:lumOff val="80000"/>
                      </a:schemeClr>
                    </a:solidFill>
                  </a:tcPr>
                </a:tc>
                <a:extLst>
                  <a:ext uri="{0D108BD9-81ED-4DB2-BD59-A6C34878D82A}">
                    <a16:rowId xmlns:a16="http://schemas.microsoft.com/office/drawing/2014/main" val="399721477"/>
                  </a:ext>
                </a:extLst>
              </a:tr>
              <a:tr h="318052">
                <a:tc vMerge="1">
                  <a:txBody>
                    <a:bodyPr/>
                    <a:lstStyle/>
                    <a:p>
                      <a:endParaRPr lang="zh-CN"/>
                    </a:p>
                  </a:txBody>
                  <a:tcPr/>
                </a:tc>
                <a:tc>
                  <a:txBody>
                    <a:bodyPr/>
                    <a:lstStyle/>
                    <a:p>
                      <a:pPr lvl="0" algn="just">
                        <a:lnSpc>
                          <a:spcPct val="100000"/>
                        </a:lnSpc>
                        <a:spcBef>
                          <a:spcPts val="0"/>
                        </a:spcBef>
                        <a:spcAft>
                          <a:spcPts val="0"/>
                        </a:spcAft>
                        <a:buNone/>
                      </a:pPr>
                      <a:r>
                        <a:rPr lang="en-US" sz="1100" b="0" i="0" u="none" strike="noStrike" noProof="0"/>
                        <a:t>Work through the public Internet or even a Web-based private network</a:t>
                      </a:r>
                      <a:endParaRPr lang="zh-CN" altLang="en-US" b="0"/>
                    </a:p>
                  </a:txBody>
                  <a:tcPr>
                    <a:solidFill>
                      <a:schemeClr val="accent3">
                        <a:lumMod val="60000"/>
                        <a:lumOff val="40000"/>
                      </a:schemeClr>
                    </a:solidFill>
                  </a:tcPr>
                </a:tc>
                <a:tc>
                  <a:txBody>
                    <a:bodyPr/>
                    <a:lstStyle/>
                    <a:p>
                      <a:pPr lvl="0">
                        <a:buNone/>
                      </a:pPr>
                      <a:endParaRPr lang="zh-CN" altLang="en-US" sz="1100">
                        <a:latin typeface="Calibri"/>
                      </a:endParaRPr>
                    </a:p>
                  </a:txBody>
                  <a:tcPr>
                    <a:solidFill>
                      <a:schemeClr val="accent3">
                        <a:lumMod val="60000"/>
                        <a:lumOff val="40000"/>
                      </a:schemeClr>
                    </a:solidFill>
                  </a:tcPr>
                </a:tc>
                <a:extLst>
                  <a:ext uri="{0D108BD9-81ED-4DB2-BD59-A6C34878D82A}">
                    <a16:rowId xmlns:a16="http://schemas.microsoft.com/office/drawing/2014/main" val="3627626058"/>
                  </a:ext>
                </a:extLst>
              </a:tr>
              <a:tr h="286527">
                <a:tc vMerge="1">
                  <a:txBody>
                    <a:bodyPr/>
                    <a:lstStyle/>
                    <a:p>
                      <a:endParaRPr lang="zh-CN"/>
                    </a:p>
                  </a:txBody>
                  <a:tcPr/>
                </a:tc>
                <a:tc>
                  <a:txBody>
                    <a:bodyPr/>
                    <a:lstStyle/>
                    <a:p>
                      <a:pPr lvl="0" algn="l">
                        <a:lnSpc>
                          <a:spcPct val="100000"/>
                        </a:lnSpc>
                        <a:spcBef>
                          <a:spcPts val="0"/>
                        </a:spcBef>
                        <a:spcAft>
                          <a:spcPts val="0"/>
                        </a:spcAft>
                        <a:buNone/>
                      </a:pPr>
                      <a:r>
                        <a:rPr lang="en-US" altLang="zh-CN" sz="1100" b="0" i="0" u="none" strike="noStrike" noProof="0">
                          <a:latin typeface="Calibri"/>
                          <a:ea typeface="宋体"/>
                        </a:rPr>
                        <a:t>...</a:t>
                      </a:r>
                    </a:p>
                  </a:txBody>
                  <a:tcPr>
                    <a:solidFill>
                      <a:schemeClr val="accent3">
                        <a:lumMod val="20000"/>
                        <a:lumOff val="80000"/>
                      </a:schemeClr>
                    </a:solidFill>
                  </a:tcPr>
                </a:tc>
                <a:tc>
                  <a:txBody>
                    <a:bodyPr/>
                    <a:lstStyle/>
                    <a:p>
                      <a:pPr lvl="0">
                        <a:buNone/>
                      </a:pPr>
                      <a:endParaRPr lang="zh-CN" altLang="en-US" sz="1100">
                        <a:latin typeface="Calibri"/>
                      </a:endParaRPr>
                    </a:p>
                  </a:txBody>
                  <a:tcPr>
                    <a:solidFill>
                      <a:schemeClr val="accent3">
                        <a:lumMod val="20000"/>
                        <a:lumOff val="80000"/>
                      </a:schemeClr>
                    </a:solidFill>
                  </a:tcPr>
                </a:tc>
                <a:extLst>
                  <a:ext uri="{0D108BD9-81ED-4DB2-BD59-A6C34878D82A}">
                    <a16:rowId xmlns:a16="http://schemas.microsoft.com/office/drawing/2014/main" val="1670637968"/>
                  </a:ext>
                </a:extLst>
              </a:tr>
              <a:tr h="371424">
                <a:tc>
                  <a:txBody>
                    <a:bodyPr/>
                    <a:lstStyle/>
                    <a:p>
                      <a:pPr lvl="0" algn="ctr">
                        <a:buNone/>
                      </a:pPr>
                      <a:r>
                        <a:rPr lang="zh-CN" altLang="en-US" sz="1600">
                          <a:solidFill>
                            <a:schemeClr val="bg1"/>
                          </a:solidFill>
                        </a:rPr>
                        <a:t>Cost</a:t>
                      </a:r>
                    </a:p>
                  </a:txBody>
                  <a:tcPr>
                    <a:solidFill>
                      <a:srgbClr val="00B050"/>
                    </a:solidFill>
                  </a:tcPr>
                </a:tc>
                <a:tc>
                  <a:txBody>
                    <a:bodyPr/>
                    <a:lstStyle/>
                    <a:p>
                      <a:pPr lvl="0">
                        <a:buNone/>
                      </a:pPr>
                      <a:r>
                        <a:rPr lang="zh-CN" altLang="en-US" sz="1100">
                          <a:latin typeface="Calibri"/>
                        </a:rPr>
                        <a:t>1 billion dollars (estimated)</a:t>
                      </a:r>
                    </a:p>
                  </a:txBody>
                  <a:tcPr>
                    <a:solidFill>
                      <a:schemeClr val="accent3">
                        <a:lumMod val="60000"/>
                        <a:lumOff val="40000"/>
                      </a:schemeClr>
                    </a:solidFill>
                  </a:tcPr>
                </a:tc>
                <a:tc>
                  <a:txBody>
                    <a:bodyPr/>
                    <a:lstStyle/>
                    <a:p>
                      <a:pPr lvl="0">
                        <a:buNone/>
                      </a:pPr>
                      <a:r>
                        <a:rPr lang="zh-CN" altLang="en-US" sz="1100">
                          <a:latin typeface="Calibri"/>
                        </a:rPr>
                        <a:t>420 million dollars</a:t>
                      </a:r>
                    </a:p>
                  </a:txBody>
                  <a:tcPr>
                    <a:solidFill>
                      <a:schemeClr val="accent3">
                        <a:lumMod val="60000"/>
                        <a:lumOff val="40000"/>
                      </a:schemeClr>
                    </a:solidFill>
                  </a:tcPr>
                </a:tc>
                <a:extLst>
                  <a:ext uri="{0D108BD9-81ED-4DB2-BD59-A6C34878D82A}">
                    <a16:rowId xmlns:a16="http://schemas.microsoft.com/office/drawing/2014/main" val="1855131673"/>
                  </a:ext>
                </a:extLst>
              </a:tr>
            </a:tbl>
          </a:graphicData>
        </a:graphic>
      </p:graphicFrame>
    </p:spTree>
    <p:extLst>
      <p:ext uri="{BB962C8B-B14F-4D97-AF65-F5344CB8AC3E}">
        <p14:creationId xmlns:p14="http://schemas.microsoft.com/office/powerpoint/2010/main" val="1135465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nodePh="1">
                                  <p:stCondLst>
                                    <p:cond delay="50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3244606" cy="584775"/>
          </a:xfrm>
          <a:prstGeom prst="rect">
            <a:avLst/>
          </a:prstGeom>
        </p:spPr>
        <p:txBody>
          <a:bodyPr wrap="none" lIns="91440" tIns="45720" rIns="91440" bIns="45720" anchor="t">
            <a:spAutoFit/>
          </a:bodyPr>
          <a:lstStyle/>
          <a:p>
            <a:r>
              <a:rPr lang="en-US" altLang="zh-CN" sz="3200">
                <a:solidFill>
                  <a:srgbClr val="1F9E23"/>
                </a:solidFill>
                <a:latin typeface="Century Gothic"/>
                <a:ea typeface="宋体"/>
                <a:cs typeface="Arial"/>
              </a:rPr>
              <a:t>Case </a:t>
            </a:r>
            <a:r>
              <a:rPr lang="en-US" sz="3200">
                <a:solidFill>
                  <a:srgbClr val="1F9E23"/>
                </a:solidFill>
                <a:ea typeface="+mn-lt"/>
                <a:cs typeface="+mn-lt"/>
              </a:rPr>
              <a:t>Description</a:t>
            </a:r>
            <a:endParaRPr lang="en-US" altLang="zh-CN" sz="3200">
              <a:solidFill>
                <a:srgbClr val="1F9E23"/>
              </a:solidFill>
              <a:latin typeface="Century Gothic" panose="020B0502020202020204" pitchFamily="34" charset="0"/>
              <a:ea typeface="宋体"/>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a:solidFill>
                    <a:schemeClr val="bg1"/>
                  </a:solidFill>
                  <a:latin typeface="Century Gothic" panose="020B0502020202020204" pitchFamily="34" charset="0"/>
                </a:rPr>
                <a:t>PAGE   12</a:t>
              </a:r>
              <a:endParaRPr lang="zh-CN" altLang="en-US" sz="80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0" y="1254786"/>
            <a:ext cx="8407981" cy="456215"/>
          </a:xfrm>
          <a:prstGeom prst="rect">
            <a:avLst/>
          </a:prstGeom>
        </p:spPr>
        <p:txBody>
          <a:bodyPr wrap="square" lIns="91440" tIns="45720" rIns="91440" bIns="45720" anchor="t">
            <a:spAutoFit/>
          </a:bodyPr>
          <a:lstStyle/>
          <a:p>
            <a:pPr algn="just">
              <a:lnSpc>
                <a:spcPct val="150000"/>
              </a:lnSpc>
            </a:pPr>
            <a:endParaRPr lang="en-US" altLang="zh-CN">
              <a:solidFill>
                <a:schemeClr val="tx1">
                  <a:lumMod val="65000"/>
                  <a:lumOff val="35000"/>
                </a:schemeClr>
              </a:solidFill>
              <a:latin typeface="Segoe UI" panose="020B0502040204020203" pitchFamily="34" charset="0"/>
              <a:cs typeface="Segoe UI" panose="020B0502040204020203" pitchFamily="34" charset="0"/>
            </a:endParaRPr>
          </a:p>
        </p:txBody>
      </p:sp>
      <p:sp>
        <p:nvSpPr>
          <p:cNvPr id="4" name="文本框 3">
            <a:extLst>
              <a:ext uri="{FF2B5EF4-FFF2-40B4-BE49-F238E27FC236}">
                <a16:creationId xmlns:a16="http://schemas.microsoft.com/office/drawing/2014/main" id="{35124FBD-5A34-4B3A-988B-C0FFD68F47E6}"/>
              </a:ext>
            </a:extLst>
          </p:cNvPr>
          <p:cNvSpPr txBox="1"/>
          <p:nvPr/>
        </p:nvSpPr>
        <p:spPr>
          <a:xfrm>
            <a:off x="511619" y="1108785"/>
            <a:ext cx="820972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solidFill>
                  <a:schemeClr val="tx1">
                    <a:lumMod val="65000"/>
                    <a:lumOff val="35000"/>
                  </a:schemeClr>
                </a:solidFill>
                <a:ea typeface="+mn-lt"/>
                <a:cs typeface="+mn-lt"/>
              </a:rPr>
              <a:t>What are the problems based on </a:t>
            </a:r>
            <a:r>
              <a:rPr lang="en-US" sz="1600" b="1">
                <a:solidFill>
                  <a:schemeClr val="tx1">
                    <a:lumMod val="65000"/>
                    <a:lumOff val="35000"/>
                  </a:schemeClr>
                </a:solidFill>
                <a:ea typeface="+mn-lt"/>
                <a:cs typeface="+mn-lt"/>
              </a:rPr>
              <a:t>cost underestimation</a:t>
            </a:r>
            <a:r>
              <a:rPr lang="en-US" sz="1600">
                <a:solidFill>
                  <a:schemeClr val="tx1">
                    <a:lumMod val="65000"/>
                    <a:lumOff val="35000"/>
                  </a:schemeClr>
                </a:solidFill>
                <a:ea typeface="+mn-lt"/>
                <a:cs typeface="+mn-lt"/>
              </a:rPr>
              <a:t>?</a:t>
            </a:r>
            <a:endParaRPr lang="en-US" altLang="zh-CN" sz="1600">
              <a:ea typeface="+mn-lt"/>
              <a:cs typeface="+mn-lt"/>
            </a:endParaRPr>
          </a:p>
          <a:p>
            <a:pPr marL="285750" indent="-285750">
              <a:buFont typeface="Arial"/>
              <a:buChar char="•"/>
            </a:pPr>
            <a:endParaRPr lang="en-US" altLang="zh-CN" sz="1600">
              <a:ea typeface="+mn-lt"/>
              <a:cs typeface="+mn-lt"/>
            </a:endParaRPr>
          </a:p>
          <a:p>
            <a:pPr marL="285750" indent="-285750">
              <a:buFont typeface="Arial"/>
              <a:buChar char="•"/>
            </a:pPr>
            <a:endParaRPr lang="en-US" sz="1600">
              <a:solidFill>
                <a:srgbClr val="000000"/>
              </a:solidFill>
              <a:latin typeface="Calibri"/>
              <a:ea typeface="宋体"/>
              <a:cs typeface="Calibri"/>
            </a:endParaRPr>
          </a:p>
          <a:p>
            <a:endParaRPr lang="zh-CN" altLang="en-US" sz="1600">
              <a:solidFill>
                <a:srgbClr val="FF0000"/>
              </a:solidFill>
              <a:latin typeface="Segoe UI" panose="020B0502040204020203" pitchFamily="34" charset="0"/>
              <a:ea typeface="宋体"/>
              <a:cs typeface="Segoe UI" panose="020B0502040204020203" pitchFamily="34" charset="0"/>
            </a:endParaRPr>
          </a:p>
          <a:p>
            <a:pPr marL="285750" indent="-285750">
              <a:buFont typeface="Arial,Sans-Serif"/>
              <a:buChar char="•"/>
            </a:pPr>
            <a:r>
              <a:rPr lang="en-US" altLang="zh-CN" sz="1600">
                <a:solidFill>
                  <a:schemeClr val="tx1">
                    <a:lumMod val="65000"/>
                    <a:lumOff val="35000"/>
                  </a:schemeClr>
                </a:solidFill>
                <a:ea typeface="+mn-lt"/>
                <a:cs typeface="+mn-lt"/>
              </a:rPr>
              <a:t>Cost and Investment Issues:</a:t>
            </a:r>
          </a:p>
          <a:p>
            <a:r>
              <a:rPr lang="en-US" altLang="zh-CN" sz="1600">
                <a:solidFill>
                  <a:schemeClr val="tx1">
                    <a:lumMod val="65000"/>
                    <a:lumOff val="35000"/>
                  </a:schemeClr>
                </a:solidFill>
                <a:ea typeface="+mn-lt"/>
                <a:cs typeface="+mn-lt"/>
              </a:rPr>
              <a:t>A total cost of $1billion was defined to be the project cost, but before project even took off it spent like $170 million.</a:t>
            </a:r>
          </a:p>
          <a:p>
            <a:endParaRPr lang="en-US" altLang="zh-CN" sz="1600">
              <a:solidFill>
                <a:schemeClr val="tx1">
                  <a:lumMod val="65000"/>
                  <a:lumOff val="35000"/>
                </a:schemeClr>
              </a:solidFill>
              <a:cs typeface="Calibri"/>
            </a:endParaRPr>
          </a:p>
          <a:p>
            <a:endParaRPr lang="en-US" altLang="zh-CN" sz="1600">
              <a:solidFill>
                <a:schemeClr val="tx1">
                  <a:lumMod val="65000"/>
                  <a:lumOff val="35000"/>
                </a:schemeClr>
              </a:solidFill>
              <a:ea typeface="宋体"/>
              <a:cs typeface="Calibri"/>
            </a:endParaRPr>
          </a:p>
          <a:p>
            <a:endParaRPr lang="en-US" altLang="zh-CN" sz="1600">
              <a:solidFill>
                <a:schemeClr val="tx1">
                  <a:lumMod val="65000"/>
                  <a:lumOff val="35000"/>
                </a:schemeClr>
              </a:solidFill>
              <a:ea typeface="宋体"/>
              <a:cs typeface="Calibri"/>
            </a:endParaRPr>
          </a:p>
        </p:txBody>
      </p:sp>
    </p:spTree>
    <p:extLst>
      <p:ext uri="{BB962C8B-B14F-4D97-AF65-F5344CB8AC3E}">
        <p14:creationId xmlns:p14="http://schemas.microsoft.com/office/powerpoint/2010/main" val="10109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nodePh="1">
                                  <p:stCondLst>
                                    <p:cond delay="50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14350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2571610"/>
            <a:ext cx="9144000" cy="1044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807735" y="1705093"/>
            <a:ext cx="3121367" cy="923330"/>
          </a:xfrm>
          <a:prstGeom prst="rect">
            <a:avLst/>
          </a:prstGeom>
        </p:spPr>
        <p:txBody>
          <a:bodyPr wrap="none" lIns="91440" tIns="45720" rIns="91440" bIns="45720" anchor="t">
            <a:spAutoFit/>
          </a:bodyPr>
          <a:lstStyle/>
          <a:p>
            <a:r>
              <a:rPr lang="en-US" altLang="zh-CN" sz="5400">
                <a:solidFill>
                  <a:schemeClr val="bg1"/>
                </a:solidFill>
                <a:latin typeface="Century Gothic"/>
                <a:ea typeface="宋体"/>
                <a:cs typeface="Arial"/>
              </a:rPr>
              <a:t>Part Four</a:t>
            </a:r>
            <a:endParaRPr lang="en-US" altLang="zh-CN" sz="5400">
              <a:solidFill>
                <a:schemeClr val="bg1"/>
              </a:solidFill>
              <a:latin typeface="Century Gothic" panose="020B0502020202020204" pitchFamily="34" charset="0"/>
              <a:cs typeface="Arial" panose="020B0604020202020204" pitchFamily="34" charset="0"/>
            </a:endParaRPr>
          </a:p>
        </p:txBody>
      </p:sp>
      <p:sp>
        <p:nvSpPr>
          <p:cNvPr id="34" name="矩形 33"/>
          <p:cNvSpPr/>
          <p:nvPr/>
        </p:nvSpPr>
        <p:spPr>
          <a:xfrm>
            <a:off x="3275856" y="2808614"/>
            <a:ext cx="1718740" cy="584775"/>
          </a:xfrm>
          <a:prstGeom prst="rect">
            <a:avLst/>
          </a:prstGeom>
        </p:spPr>
        <p:txBody>
          <a:bodyPr wrap="none" lIns="91440" tIns="45720" rIns="91440" bIns="45720" anchor="t">
            <a:spAutoFit/>
          </a:bodyPr>
          <a:lstStyle/>
          <a:p>
            <a:r>
              <a:rPr lang="en-US" altLang="zh-CN" sz="3200">
                <a:solidFill>
                  <a:srgbClr val="1F9E23"/>
                </a:solidFill>
                <a:latin typeface="Century Gothic"/>
                <a:ea typeface="宋体"/>
                <a:cs typeface="Arial"/>
              </a:rPr>
              <a:t>Analysis</a:t>
            </a:r>
            <a:endParaRPr lang="en-US" altLang="zh-CN" sz="3200">
              <a:solidFill>
                <a:srgbClr val="1F9E23"/>
              </a:solidFill>
              <a:latin typeface="Century Gothic" panose="020B0502020202020204" pitchFamily="34" charset="0"/>
              <a:ea typeface="宋体"/>
              <a:cs typeface="Arial" panose="020B0604020202020204" pitchFamily="34" charset="0"/>
            </a:endParaRPr>
          </a:p>
        </p:txBody>
      </p:sp>
      <p:grpSp>
        <p:nvGrpSpPr>
          <p:cNvPr id="38" name="组合 37"/>
          <p:cNvGrpSpPr/>
          <p:nvPr/>
        </p:nvGrpSpPr>
        <p:grpSpPr>
          <a:xfrm>
            <a:off x="8423260" y="2367459"/>
            <a:ext cx="212739" cy="45719"/>
            <a:chOff x="8136396" y="1704236"/>
            <a:chExt cx="366876" cy="78844"/>
          </a:xfrm>
          <a:solidFill>
            <a:schemeClr val="bg1">
              <a:alpha val="36000"/>
            </a:schemeClr>
          </a:solidFill>
        </p:grpSpPr>
        <p:sp>
          <p:nvSpPr>
            <p:cNvPr id="30" name="矩形 29"/>
            <p:cNvSpPr/>
            <p:nvPr/>
          </p:nvSpPr>
          <p:spPr>
            <a:xfrm>
              <a:off x="8136396"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280412"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424428"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p:cNvSpPr/>
          <p:nvPr/>
        </p:nvSpPr>
        <p:spPr>
          <a:xfrm>
            <a:off x="0" y="3608566"/>
            <a:ext cx="9144000" cy="53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111304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2" decel="100000" fill="hold" grpId="0" nodeType="withEffect">
                                  <p:stCondLst>
                                    <p:cond delay="500"/>
                                  </p:stCondLst>
                                  <p:childTnLst>
                                    <p:set>
                                      <p:cBhvr>
                                        <p:cTn id="9" dur="1" fill="hold">
                                          <p:stCondLst>
                                            <p:cond delay="0"/>
                                          </p:stCondLst>
                                        </p:cTn>
                                        <p:tgtEl>
                                          <p:spTgt spid="42"/>
                                        </p:tgtEl>
                                        <p:attrNameLst>
                                          <p:attrName>style.visibility</p:attrName>
                                        </p:attrNameLst>
                                      </p:cBhvr>
                                      <p:to>
                                        <p:strVal val="visible"/>
                                      </p:to>
                                    </p:set>
                                    <p:anim calcmode="lin" valueType="num">
                                      <p:cBhvr additive="base">
                                        <p:cTn id="10" dur="500" fill="hold"/>
                                        <p:tgtEl>
                                          <p:spTgt spid="42"/>
                                        </p:tgtEl>
                                        <p:attrNameLst>
                                          <p:attrName>ppt_x</p:attrName>
                                        </p:attrNameLst>
                                      </p:cBhvr>
                                      <p:tavLst>
                                        <p:tav tm="0">
                                          <p:val>
                                            <p:strVal val="1+#ppt_w/2"/>
                                          </p:val>
                                        </p:tav>
                                        <p:tav tm="100000">
                                          <p:val>
                                            <p:strVal val="#ppt_x"/>
                                          </p:val>
                                        </p:tav>
                                      </p:tavLst>
                                    </p:anim>
                                    <p:anim calcmode="lin" valueType="num">
                                      <p:cBhvr additive="base">
                                        <p:cTn id="11"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6276"/>
            <a:ext cx="1527406" cy="584775"/>
          </a:xfrm>
          <a:prstGeom prst="rect">
            <a:avLst/>
          </a:prstGeom>
        </p:spPr>
        <p:txBody>
          <a:bodyPr wrap="none" lIns="91440" tIns="45720" rIns="91440" bIns="45720" anchor="t">
            <a:spAutoFit/>
          </a:bodyPr>
          <a:lstStyle/>
          <a:p>
            <a:r>
              <a:rPr lang="en-US" altLang="zh-CN" sz="3200">
                <a:solidFill>
                  <a:srgbClr val="1F9E23"/>
                </a:solidFill>
                <a:latin typeface="Calibri"/>
                <a:ea typeface="宋体"/>
                <a:cs typeface="Calibri"/>
              </a:rPr>
              <a:t>Analysis</a:t>
            </a:r>
            <a:endParaRPr lang="en-US" altLang="zh-CN" sz="3200">
              <a:solidFill>
                <a:srgbClr val="1F9E23"/>
              </a:solidFill>
              <a:latin typeface="Calibri"/>
              <a:cs typeface="Calibri"/>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a:solidFill>
                    <a:schemeClr val="bg1"/>
                  </a:solidFill>
                  <a:latin typeface="Century Gothic" panose="020B0502020202020204" pitchFamily="34" charset="0"/>
                </a:rPr>
                <a:t>PAGE   09</a:t>
              </a:r>
              <a:endParaRPr lang="zh-CN" altLang="en-US" sz="80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0" y="1254786"/>
            <a:ext cx="8407981" cy="456215"/>
          </a:xfrm>
          <a:prstGeom prst="rect">
            <a:avLst/>
          </a:prstGeom>
        </p:spPr>
        <p:txBody>
          <a:bodyPr wrap="square" lIns="91440" tIns="45720" rIns="91440" bIns="45720" anchor="t">
            <a:spAutoFit/>
          </a:bodyPr>
          <a:lstStyle/>
          <a:p>
            <a:pPr algn="just">
              <a:lnSpc>
                <a:spcPct val="150000"/>
              </a:lnSpc>
            </a:pPr>
            <a:endParaRPr lang="en-US" altLang="zh-CN">
              <a:solidFill>
                <a:schemeClr val="tx1">
                  <a:lumMod val="65000"/>
                  <a:lumOff val="35000"/>
                </a:schemeClr>
              </a:solidFill>
              <a:latin typeface="Segoe UI" panose="020B0502040204020203" pitchFamily="34" charset="0"/>
              <a:cs typeface="Segoe UI" panose="020B0502040204020203" pitchFamily="34" charset="0"/>
            </a:endParaRPr>
          </a:p>
        </p:txBody>
      </p:sp>
      <p:sp>
        <p:nvSpPr>
          <p:cNvPr id="4" name="文本框 3">
            <a:extLst>
              <a:ext uri="{FF2B5EF4-FFF2-40B4-BE49-F238E27FC236}">
                <a16:creationId xmlns:a16="http://schemas.microsoft.com/office/drawing/2014/main" id="{35124FBD-5A34-4B3A-988B-C0FFD68F47E6}"/>
              </a:ext>
            </a:extLst>
          </p:cNvPr>
          <p:cNvSpPr txBox="1"/>
          <p:nvPr/>
        </p:nvSpPr>
        <p:spPr>
          <a:xfrm>
            <a:off x="490745" y="1293330"/>
            <a:ext cx="820972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tLang="zh-CN">
                <a:solidFill>
                  <a:schemeClr val="tx1">
                    <a:lumMod val="65000"/>
                    <a:lumOff val="35000"/>
                  </a:schemeClr>
                </a:solidFill>
                <a:latin typeface="Segoe UI"/>
                <a:ea typeface="宋体"/>
                <a:cs typeface="Segoe UI"/>
              </a:rPr>
              <a:t>Reasons that caused cost underestimation:</a:t>
            </a:r>
          </a:p>
          <a:p>
            <a:pPr marL="285750" indent="-285750" algn="just">
              <a:buFont typeface="Arial"/>
              <a:buChar char="•"/>
            </a:pPr>
            <a:r>
              <a:rPr lang="en-US" altLang="zh-CN">
                <a:solidFill>
                  <a:schemeClr val="tx1">
                    <a:lumMod val="65000"/>
                    <a:lumOff val="35000"/>
                  </a:schemeClr>
                </a:solidFill>
                <a:latin typeface="Segoe UI"/>
                <a:ea typeface="宋体"/>
                <a:cs typeface="Segoe UI"/>
              </a:rPr>
              <a:t>A lack of data</a:t>
            </a:r>
            <a:r>
              <a:rPr lang="en-US">
                <a:solidFill>
                  <a:schemeClr val="tx1">
                    <a:lumMod val="65000"/>
                    <a:lumOff val="35000"/>
                  </a:schemeClr>
                </a:solidFill>
                <a:ea typeface="+mn-lt"/>
                <a:cs typeface="+mn-lt"/>
              </a:rPr>
              <a:t> (Heemstra, F. J., 1992)</a:t>
            </a:r>
          </a:p>
          <a:p>
            <a:pPr marL="285750" indent="-285750" algn="just">
              <a:buFont typeface="Arial"/>
              <a:buChar char="•"/>
            </a:pPr>
            <a:r>
              <a:rPr lang="en-US">
                <a:solidFill>
                  <a:schemeClr val="tx1">
                    <a:lumMod val="65000"/>
                    <a:lumOff val="35000"/>
                  </a:schemeClr>
                </a:solidFill>
                <a:ea typeface="+mn-lt"/>
                <a:cs typeface="+mn-lt"/>
              </a:rPr>
              <a:t>Over-optimism (Jones, H. W., 2015)</a:t>
            </a:r>
            <a:endParaRPr lang="en-US" altLang="zh-CN">
              <a:solidFill>
                <a:schemeClr val="tx1">
                  <a:lumMod val="65000"/>
                  <a:lumOff val="35000"/>
                </a:schemeClr>
              </a:solidFill>
              <a:latin typeface="Segoe UI"/>
              <a:ea typeface="宋体"/>
              <a:cs typeface="Segoe UI"/>
            </a:endParaRPr>
          </a:p>
          <a:p>
            <a:pPr marL="285750" indent="-285750" algn="just">
              <a:buFont typeface="Arial"/>
              <a:buChar char="•"/>
            </a:pPr>
            <a:r>
              <a:rPr lang="en-US">
                <a:solidFill>
                  <a:schemeClr val="tx1">
                    <a:lumMod val="65000"/>
                    <a:lumOff val="35000"/>
                  </a:schemeClr>
                </a:solidFill>
                <a:ea typeface="+mn-lt"/>
                <a:cs typeface="+mn-lt"/>
              </a:rPr>
              <a:t>Stakeholder conflicts (Jones, H. W., 2015)</a:t>
            </a:r>
            <a:endParaRPr lang="en-US">
              <a:solidFill>
                <a:schemeClr val="tx1">
                  <a:lumMod val="65000"/>
                  <a:lumOff val="35000"/>
                </a:schemeClr>
              </a:solidFill>
              <a:latin typeface="Calibri"/>
              <a:ea typeface="宋体"/>
              <a:cs typeface="Calibri"/>
            </a:endParaRPr>
          </a:p>
          <a:p>
            <a:pPr marL="285750" indent="-285750" algn="just">
              <a:buFont typeface="Arial"/>
              <a:buChar char="•"/>
            </a:pPr>
            <a:r>
              <a:rPr lang="en-US">
                <a:solidFill>
                  <a:schemeClr val="tx1">
                    <a:lumMod val="65000"/>
                    <a:lumOff val="35000"/>
                  </a:schemeClr>
                </a:solidFill>
                <a:ea typeface="+mn-lt"/>
                <a:cs typeface="+mn-lt"/>
              </a:rPr>
              <a:t>Project complexity (Jones, H. W., 2015)</a:t>
            </a:r>
          </a:p>
          <a:p>
            <a:pPr marL="285750" indent="-285750" algn="just">
              <a:buFont typeface="Arial"/>
              <a:buChar char="•"/>
            </a:pPr>
            <a:endParaRPr lang="en-US">
              <a:solidFill>
                <a:schemeClr val="tx1">
                  <a:lumMod val="65000"/>
                  <a:lumOff val="35000"/>
                </a:schemeClr>
              </a:solidFill>
              <a:latin typeface="Calibri"/>
              <a:ea typeface="宋体"/>
              <a:cs typeface="Calibri"/>
            </a:endParaRPr>
          </a:p>
          <a:p>
            <a:pPr marL="285750" indent="-285750" algn="just">
              <a:buFont typeface="Arial"/>
              <a:buChar char="•"/>
            </a:pPr>
            <a:endParaRPr lang="en-US" altLang="zh-CN">
              <a:solidFill>
                <a:schemeClr val="tx1">
                  <a:lumMod val="65000"/>
                  <a:lumOff val="35000"/>
                </a:schemeClr>
              </a:solidFill>
              <a:latin typeface="Segoe UI" panose="020B0502040204020203" pitchFamily="34" charset="0"/>
              <a:ea typeface="宋体"/>
              <a:cs typeface="Segoe UI" panose="020B0502040204020203" pitchFamily="34" charset="0"/>
            </a:endParaRPr>
          </a:p>
        </p:txBody>
      </p:sp>
    </p:spTree>
    <p:extLst>
      <p:ext uri="{BB962C8B-B14F-4D97-AF65-F5344CB8AC3E}">
        <p14:creationId xmlns:p14="http://schemas.microsoft.com/office/powerpoint/2010/main" val="3454771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nodePh="1">
                                  <p:stCondLst>
                                    <p:cond delay="50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6276"/>
            <a:ext cx="1527406" cy="584775"/>
          </a:xfrm>
          <a:prstGeom prst="rect">
            <a:avLst/>
          </a:prstGeom>
        </p:spPr>
        <p:txBody>
          <a:bodyPr wrap="none" lIns="91440" tIns="45720" rIns="91440" bIns="45720" anchor="t">
            <a:spAutoFit/>
          </a:bodyPr>
          <a:lstStyle/>
          <a:p>
            <a:r>
              <a:rPr lang="en-US" altLang="zh-CN" sz="3200">
                <a:solidFill>
                  <a:srgbClr val="1F9E23"/>
                </a:solidFill>
                <a:latin typeface="Calibri"/>
                <a:ea typeface="宋体"/>
                <a:cs typeface="Calibri"/>
              </a:rPr>
              <a:t>Analysis</a:t>
            </a:r>
            <a:endParaRPr lang="en-US" altLang="zh-CN" sz="3200">
              <a:solidFill>
                <a:srgbClr val="1F9E23"/>
              </a:solidFill>
              <a:latin typeface="Calibri"/>
              <a:cs typeface="Calibri"/>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a:solidFill>
                    <a:schemeClr val="bg1"/>
                  </a:solidFill>
                  <a:latin typeface="Century Gothic" panose="020B0502020202020204" pitchFamily="34" charset="0"/>
                </a:rPr>
                <a:t>PAGE   09</a:t>
              </a:r>
              <a:endParaRPr lang="zh-CN" altLang="en-US" sz="80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0" y="1254786"/>
            <a:ext cx="8407981" cy="456215"/>
          </a:xfrm>
          <a:prstGeom prst="rect">
            <a:avLst/>
          </a:prstGeom>
        </p:spPr>
        <p:txBody>
          <a:bodyPr wrap="square" lIns="91440" tIns="45720" rIns="91440" bIns="45720" anchor="t">
            <a:spAutoFit/>
          </a:bodyPr>
          <a:lstStyle/>
          <a:p>
            <a:pPr algn="just">
              <a:lnSpc>
                <a:spcPct val="150000"/>
              </a:lnSpc>
            </a:pPr>
            <a:endParaRPr lang="en-US" altLang="zh-CN">
              <a:solidFill>
                <a:schemeClr val="tx1">
                  <a:lumMod val="65000"/>
                  <a:lumOff val="35000"/>
                </a:schemeClr>
              </a:solidFill>
              <a:latin typeface="Segoe UI" panose="020B0502040204020203" pitchFamily="34" charset="0"/>
              <a:cs typeface="Segoe UI" panose="020B0502040204020203" pitchFamily="34" charset="0"/>
            </a:endParaRPr>
          </a:p>
        </p:txBody>
      </p:sp>
      <p:sp>
        <p:nvSpPr>
          <p:cNvPr id="4" name="文本框 3">
            <a:extLst>
              <a:ext uri="{FF2B5EF4-FFF2-40B4-BE49-F238E27FC236}">
                <a16:creationId xmlns:a16="http://schemas.microsoft.com/office/drawing/2014/main" id="{35124FBD-5A34-4B3A-988B-C0FFD68F47E6}"/>
              </a:ext>
            </a:extLst>
          </p:cNvPr>
          <p:cNvSpPr txBox="1"/>
          <p:nvPr/>
        </p:nvSpPr>
        <p:spPr>
          <a:xfrm>
            <a:off x="490745" y="1293330"/>
            <a:ext cx="820972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ltLang="zh-CN">
                <a:solidFill>
                  <a:schemeClr val="tx1">
                    <a:lumMod val="65000"/>
                    <a:lumOff val="35000"/>
                  </a:schemeClr>
                </a:solidFill>
                <a:latin typeface="Segoe UI"/>
                <a:ea typeface="宋体"/>
                <a:cs typeface="Segoe UI"/>
              </a:rPr>
              <a:t>A lack of data</a:t>
            </a:r>
            <a:endParaRPr lang="zh-CN" altLang="en-US">
              <a:solidFill>
                <a:schemeClr val="tx1">
                  <a:lumMod val="65000"/>
                  <a:lumOff val="35000"/>
                </a:schemeClr>
              </a:solidFill>
              <a:latin typeface="Calibri"/>
              <a:ea typeface="宋体" panose="02010600030101010101" pitchFamily="2" charset="-122"/>
              <a:cs typeface="Calibri"/>
            </a:endParaRPr>
          </a:p>
          <a:p>
            <a:pPr marL="742950" lvl="1" indent="-285750">
              <a:buFont typeface="Wingdings"/>
              <a:buChar char="Ø"/>
            </a:pPr>
            <a:r>
              <a:rPr lang="en-US" altLang="zh-CN">
                <a:solidFill>
                  <a:schemeClr val="tx1">
                    <a:lumMod val="65000"/>
                    <a:lumOff val="35000"/>
                  </a:schemeClr>
                </a:solidFill>
                <a:latin typeface="Segoe UI"/>
                <a:ea typeface="宋体"/>
                <a:cs typeface="Segoe UI"/>
              </a:rPr>
              <a:t>First attempt of large-scale project</a:t>
            </a:r>
            <a:br>
              <a:rPr lang="en-US">
                <a:ea typeface="+mn-lt"/>
                <a:cs typeface="+mn-lt"/>
              </a:rPr>
            </a:br>
            <a:r>
              <a:rPr lang="en-US">
                <a:solidFill>
                  <a:schemeClr val="tx1">
                    <a:lumMod val="65000"/>
                    <a:lumOff val="35000"/>
                  </a:schemeClr>
                </a:solidFill>
                <a:latin typeface="Segoe UI"/>
                <a:ea typeface="宋体"/>
                <a:cs typeface="Segoe UI"/>
              </a:rPr>
              <a:t>McDonald's first foray into large-scale, real-time data systems failed comes as no shock to some experts. </a:t>
            </a:r>
            <a:r>
              <a:rPr lang="en-US">
                <a:solidFill>
                  <a:schemeClr val="tx1">
                    <a:lumMod val="65000"/>
                    <a:lumOff val="35000"/>
                  </a:schemeClr>
                </a:solidFill>
                <a:ea typeface="+mn-lt"/>
                <a:cs typeface="+mn-lt"/>
              </a:rPr>
              <a:t>(Larry Barrett, 2003)</a:t>
            </a:r>
            <a:endParaRPr lang="en-US" altLang="zh-CN">
              <a:solidFill>
                <a:schemeClr val="tx1">
                  <a:lumMod val="65000"/>
                  <a:lumOff val="35000"/>
                </a:schemeClr>
              </a:solidFill>
              <a:latin typeface="Segoe UI"/>
              <a:ea typeface="宋体"/>
              <a:cs typeface="Segoe UI"/>
            </a:endParaRPr>
          </a:p>
          <a:p>
            <a:pPr marL="742950" lvl="1" indent="-285750">
              <a:buFont typeface="Wingdings"/>
              <a:buChar char="Ø"/>
            </a:pPr>
            <a:r>
              <a:rPr lang="en-US" altLang="zh-CN">
                <a:solidFill>
                  <a:schemeClr val="tx1">
                    <a:lumMod val="65000"/>
                    <a:lumOff val="35000"/>
                  </a:schemeClr>
                </a:solidFill>
                <a:latin typeface="Segoe UI"/>
                <a:ea typeface="宋体"/>
                <a:cs typeface="Segoe UI"/>
              </a:rPr>
              <a:t>Lack of experience in system development area</a:t>
            </a:r>
            <a:br>
              <a:rPr lang="en-US" altLang="zh-CN">
                <a:solidFill>
                  <a:schemeClr val="tx1">
                    <a:lumMod val="65000"/>
                    <a:lumOff val="35000"/>
                  </a:schemeClr>
                </a:solidFill>
                <a:latin typeface="Segoe UI"/>
                <a:ea typeface="宋体"/>
                <a:cs typeface="Segoe UI"/>
              </a:rPr>
            </a:br>
            <a:r>
              <a:rPr lang="en-US">
                <a:solidFill>
                  <a:schemeClr val="tx1">
                    <a:lumMod val="65000"/>
                    <a:lumOff val="35000"/>
                  </a:schemeClr>
                </a:solidFill>
                <a:latin typeface="Segoe UI"/>
                <a:ea typeface="宋体"/>
                <a:cs typeface="Segoe UI"/>
              </a:rPr>
              <a:t>McAfee, the assistant professor at Harvard Business School, says, "It doesn't surprise me a bit that a company like McDonald's, with its relative lack of experience in this area, spent so much money and has so little to show for it". (Larry Barrett, 2003)</a:t>
            </a:r>
            <a:endParaRPr lang="en-US" altLang="zh-CN">
              <a:solidFill>
                <a:schemeClr val="tx1">
                  <a:lumMod val="65000"/>
                  <a:lumOff val="35000"/>
                </a:schemeClr>
              </a:solidFill>
              <a:latin typeface="Segoe UI"/>
              <a:ea typeface="宋体"/>
              <a:cs typeface="Segoe UI"/>
            </a:endParaRPr>
          </a:p>
          <a:p>
            <a:pPr marL="742950" lvl="1" indent="-285750">
              <a:buFont typeface="Wingdings"/>
              <a:buChar char="Ø"/>
            </a:pPr>
            <a:endParaRPr lang="en-US">
              <a:solidFill>
                <a:schemeClr val="tx1">
                  <a:lumMod val="65000"/>
                  <a:lumOff val="35000"/>
                </a:schemeClr>
              </a:solidFill>
              <a:latin typeface="Segoe UI"/>
              <a:ea typeface="宋体"/>
              <a:cs typeface="Segoe UI"/>
            </a:endParaRPr>
          </a:p>
          <a:p>
            <a:pPr lvl="1"/>
            <a:r>
              <a:rPr lang="en-US" b="1">
                <a:solidFill>
                  <a:schemeClr val="tx1">
                    <a:lumMod val="65000"/>
                    <a:lumOff val="35000"/>
                  </a:schemeClr>
                </a:solidFill>
                <a:latin typeface="Segoe UI"/>
                <a:ea typeface="宋体"/>
                <a:cs typeface="Segoe UI"/>
              </a:rPr>
              <a:t>The achievement of an estimate needs a lot of previous experience and relevant data.</a:t>
            </a:r>
          </a:p>
        </p:txBody>
      </p:sp>
    </p:spTree>
    <p:extLst>
      <p:ext uri="{BB962C8B-B14F-4D97-AF65-F5344CB8AC3E}">
        <p14:creationId xmlns:p14="http://schemas.microsoft.com/office/powerpoint/2010/main" val="21826985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nodePh="1">
                                  <p:stCondLst>
                                    <p:cond delay="50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14350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2571610"/>
            <a:ext cx="9144000" cy="1044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915853" y="1601580"/>
            <a:ext cx="3175869" cy="923330"/>
          </a:xfrm>
          <a:prstGeom prst="rect">
            <a:avLst/>
          </a:prstGeom>
        </p:spPr>
        <p:txBody>
          <a:bodyPr wrap="none">
            <a:spAutoFit/>
          </a:bodyPr>
          <a:lstStyle/>
          <a:p>
            <a:r>
              <a:rPr lang="en-US" altLang="zh-CN" sz="5400" dirty="0">
                <a:solidFill>
                  <a:schemeClr val="bg1"/>
                </a:solidFill>
                <a:latin typeface="Century Gothic" panose="020B0502020202020204" pitchFamily="34" charset="0"/>
                <a:cs typeface="Arial" panose="020B0604020202020204" pitchFamily="34" charset="0"/>
              </a:rPr>
              <a:t>Part One</a:t>
            </a:r>
          </a:p>
        </p:txBody>
      </p:sp>
      <p:sp>
        <p:nvSpPr>
          <p:cNvPr id="34" name="矩形 33"/>
          <p:cNvSpPr/>
          <p:nvPr/>
        </p:nvSpPr>
        <p:spPr>
          <a:xfrm>
            <a:off x="3205195" y="2797700"/>
            <a:ext cx="2597186" cy="584775"/>
          </a:xfrm>
          <a:prstGeom prst="rect">
            <a:avLst/>
          </a:prstGeom>
        </p:spPr>
        <p:txBody>
          <a:bodyPr wrap="none">
            <a:spAutoFit/>
          </a:bodyPr>
          <a:lstStyle/>
          <a:p>
            <a:r>
              <a:rPr lang="en-US" altLang="zh-CN" sz="3200" dirty="0">
                <a:solidFill>
                  <a:srgbClr val="1F9E23"/>
                </a:solidFill>
                <a:latin typeface="Century Gothic" panose="020B0502020202020204" pitchFamily="34" charset="0"/>
                <a:cs typeface="Arial" panose="020B0604020202020204" pitchFamily="34" charset="0"/>
              </a:rPr>
              <a:t>Introduction</a:t>
            </a:r>
          </a:p>
        </p:txBody>
      </p:sp>
      <p:grpSp>
        <p:nvGrpSpPr>
          <p:cNvPr id="38" name="组合 37"/>
          <p:cNvGrpSpPr/>
          <p:nvPr/>
        </p:nvGrpSpPr>
        <p:grpSpPr>
          <a:xfrm>
            <a:off x="8423260" y="2367459"/>
            <a:ext cx="212739" cy="45719"/>
            <a:chOff x="8136396" y="1704236"/>
            <a:chExt cx="366876" cy="78844"/>
          </a:xfrm>
          <a:solidFill>
            <a:schemeClr val="bg1">
              <a:alpha val="36000"/>
            </a:schemeClr>
          </a:solidFill>
        </p:grpSpPr>
        <p:sp>
          <p:nvSpPr>
            <p:cNvPr id="30" name="矩形 29"/>
            <p:cNvSpPr/>
            <p:nvPr/>
          </p:nvSpPr>
          <p:spPr>
            <a:xfrm>
              <a:off x="8136396"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280412"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424428"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p:cNvSpPr/>
          <p:nvPr/>
        </p:nvSpPr>
        <p:spPr>
          <a:xfrm>
            <a:off x="0" y="3608566"/>
            <a:ext cx="9144000" cy="53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4896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2" decel="100000" fill="hold" grpId="0" nodeType="withEffect">
                                  <p:stCondLst>
                                    <p:cond delay="500"/>
                                  </p:stCondLst>
                                  <p:childTnLst>
                                    <p:set>
                                      <p:cBhvr>
                                        <p:cTn id="9" dur="1" fill="hold">
                                          <p:stCondLst>
                                            <p:cond delay="0"/>
                                          </p:stCondLst>
                                        </p:cTn>
                                        <p:tgtEl>
                                          <p:spTgt spid="42"/>
                                        </p:tgtEl>
                                        <p:attrNameLst>
                                          <p:attrName>style.visibility</p:attrName>
                                        </p:attrNameLst>
                                      </p:cBhvr>
                                      <p:to>
                                        <p:strVal val="visible"/>
                                      </p:to>
                                    </p:set>
                                    <p:anim calcmode="lin" valueType="num">
                                      <p:cBhvr additive="base">
                                        <p:cTn id="10" dur="500" fill="hold"/>
                                        <p:tgtEl>
                                          <p:spTgt spid="42"/>
                                        </p:tgtEl>
                                        <p:attrNameLst>
                                          <p:attrName>ppt_x</p:attrName>
                                        </p:attrNameLst>
                                      </p:cBhvr>
                                      <p:tavLst>
                                        <p:tav tm="0">
                                          <p:val>
                                            <p:strVal val="1+#ppt_w/2"/>
                                          </p:val>
                                        </p:tav>
                                        <p:tav tm="100000">
                                          <p:val>
                                            <p:strVal val="#ppt_x"/>
                                          </p:val>
                                        </p:tav>
                                      </p:tavLst>
                                    </p:anim>
                                    <p:anim calcmode="lin" valueType="num">
                                      <p:cBhvr additive="base">
                                        <p:cTn id="11"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6276"/>
            <a:ext cx="1527406" cy="584775"/>
          </a:xfrm>
          <a:prstGeom prst="rect">
            <a:avLst/>
          </a:prstGeom>
        </p:spPr>
        <p:txBody>
          <a:bodyPr wrap="none" lIns="91440" tIns="45720" rIns="91440" bIns="45720" anchor="t">
            <a:spAutoFit/>
          </a:bodyPr>
          <a:lstStyle/>
          <a:p>
            <a:r>
              <a:rPr lang="en-US" altLang="zh-CN" sz="3200">
                <a:solidFill>
                  <a:srgbClr val="1F9E23"/>
                </a:solidFill>
                <a:latin typeface="Calibri"/>
                <a:ea typeface="宋体"/>
                <a:cs typeface="Calibri"/>
              </a:rPr>
              <a:t>Analysis</a:t>
            </a:r>
            <a:endParaRPr lang="en-US" altLang="zh-CN" sz="3200">
              <a:solidFill>
                <a:srgbClr val="1F9E23"/>
              </a:solidFill>
              <a:latin typeface="Calibri"/>
              <a:cs typeface="Calibri"/>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a:solidFill>
                    <a:schemeClr val="bg1"/>
                  </a:solidFill>
                  <a:latin typeface="Century Gothic" panose="020B0502020202020204" pitchFamily="34" charset="0"/>
                </a:rPr>
                <a:t>PAGE   09</a:t>
              </a:r>
              <a:endParaRPr lang="zh-CN" altLang="en-US" sz="80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0" y="1254786"/>
            <a:ext cx="8407981" cy="456215"/>
          </a:xfrm>
          <a:prstGeom prst="rect">
            <a:avLst/>
          </a:prstGeom>
        </p:spPr>
        <p:txBody>
          <a:bodyPr wrap="square" lIns="91440" tIns="45720" rIns="91440" bIns="45720" anchor="t">
            <a:spAutoFit/>
          </a:bodyPr>
          <a:lstStyle/>
          <a:p>
            <a:pPr algn="just">
              <a:lnSpc>
                <a:spcPct val="150000"/>
              </a:lnSpc>
            </a:pPr>
            <a:endParaRPr lang="en-US" altLang="zh-CN">
              <a:solidFill>
                <a:schemeClr val="tx1">
                  <a:lumMod val="65000"/>
                  <a:lumOff val="35000"/>
                </a:schemeClr>
              </a:solidFill>
              <a:latin typeface="Segoe UI" panose="020B0502040204020203" pitchFamily="34" charset="0"/>
              <a:cs typeface="Segoe UI" panose="020B0502040204020203" pitchFamily="34" charset="0"/>
            </a:endParaRPr>
          </a:p>
        </p:txBody>
      </p:sp>
      <p:sp>
        <p:nvSpPr>
          <p:cNvPr id="4" name="文本框 3">
            <a:extLst>
              <a:ext uri="{FF2B5EF4-FFF2-40B4-BE49-F238E27FC236}">
                <a16:creationId xmlns:a16="http://schemas.microsoft.com/office/drawing/2014/main" id="{35124FBD-5A34-4B3A-988B-C0FFD68F47E6}"/>
              </a:ext>
            </a:extLst>
          </p:cNvPr>
          <p:cNvSpPr txBox="1"/>
          <p:nvPr/>
        </p:nvSpPr>
        <p:spPr>
          <a:xfrm>
            <a:off x="490745" y="1293330"/>
            <a:ext cx="820972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ea typeface="+mn-lt"/>
                <a:cs typeface="+mn-lt"/>
              </a:rPr>
              <a:t>Over-optimism</a:t>
            </a:r>
          </a:p>
          <a:p>
            <a:pPr algn="just"/>
            <a:r>
              <a:rPr lang="en-US">
                <a:ea typeface="+mn-lt"/>
                <a:cs typeface="+mn-lt"/>
              </a:rPr>
              <a:t>Though the company had shown little to no excitement or expertise in large-scale information systems implementations when Innovate was initiated, its executives thought they could do a Wal-Mart-like makeover of their core technology infrastructure. (Larry Barrett, 2003)</a:t>
            </a:r>
          </a:p>
          <a:p>
            <a:pPr algn="just"/>
            <a:endParaRPr lang="en-US">
              <a:ea typeface="+mn-lt"/>
              <a:cs typeface="+mn-lt"/>
            </a:endParaRPr>
          </a:p>
          <a:p>
            <a:pPr algn="just"/>
            <a:endParaRPr lang="en-US">
              <a:ea typeface="+mn-lt"/>
              <a:cs typeface="+mn-lt"/>
            </a:endParaRPr>
          </a:p>
          <a:p>
            <a:pPr algn="just"/>
            <a:r>
              <a:rPr lang="en-US" b="1">
                <a:ea typeface="+mn-lt"/>
                <a:cs typeface="+mn-lt"/>
              </a:rPr>
              <a:t>Chasing the progress of other companies' infrastructure blindly may leading to the cost underestimation.</a:t>
            </a:r>
          </a:p>
          <a:p>
            <a:pPr algn="just"/>
            <a:endParaRPr lang="en-US">
              <a:ea typeface="+mn-lt"/>
              <a:cs typeface="+mn-lt"/>
            </a:endParaRPr>
          </a:p>
        </p:txBody>
      </p:sp>
    </p:spTree>
    <p:extLst>
      <p:ext uri="{BB962C8B-B14F-4D97-AF65-F5344CB8AC3E}">
        <p14:creationId xmlns:p14="http://schemas.microsoft.com/office/powerpoint/2010/main" val="10837884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nodePh="1">
                                  <p:stCondLst>
                                    <p:cond delay="50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6276"/>
            <a:ext cx="1527406" cy="584775"/>
          </a:xfrm>
          <a:prstGeom prst="rect">
            <a:avLst/>
          </a:prstGeom>
        </p:spPr>
        <p:txBody>
          <a:bodyPr wrap="none" lIns="91440" tIns="45720" rIns="91440" bIns="45720" anchor="t">
            <a:spAutoFit/>
          </a:bodyPr>
          <a:lstStyle/>
          <a:p>
            <a:r>
              <a:rPr lang="en-US" altLang="zh-CN" sz="3200">
                <a:solidFill>
                  <a:srgbClr val="1F9E23"/>
                </a:solidFill>
                <a:latin typeface="Calibri"/>
                <a:ea typeface="宋体"/>
                <a:cs typeface="Calibri"/>
              </a:rPr>
              <a:t>Analysis</a:t>
            </a:r>
            <a:endParaRPr lang="en-US" altLang="zh-CN" sz="3200">
              <a:solidFill>
                <a:srgbClr val="1F9E23"/>
              </a:solidFill>
              <a:latin typeface="Calibri"/>
              <a:cs typeface="Calibri"/>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a:solidFill>
                    <a:schemeClr val="bg1"/>
                  </a:solidFill>
                  <a:latin typeface="Century Gothic" panose="020B0502020202020204" pitchFamily="34" charset="0"/>
                </a:rPr>
                <a:t>PAGE   09</a:t>
              </a:r>
              <a:endParaRPr lang="zh-CN" altLang="en-US" sz="80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0" y="1254786"/>
            <a:ext cx="8407981" cy="456215"/>
          </a:xfrm>
          <a:prstGeom prst="rect">
            <a:avLst/>
          </a:prstGeom>
        </p:spPr>
        <p:txBody>
          <a:bodyPr wrap="square" lIns="91440" tIns="45720" rIns="91440" bIns="45720" anchor="t">
            <a:spAutoFit/>
          </a:bodyPr>
          <a:lstStyle/>
          <a:p>
            <a:pPr algn="just">
              <a:lnSpc>
                <a:spcPct val="150000"/>
              </a:lnSpc>
            </a:pPr>
            <a:endParaRPr lang="en-US" altLang="zh-CN">
              <a:solidFill>
                <a:schemeClr val="tx1">
                  <a:lumMod val="65000"/>
                  <a:lumOff val="35000"/>
                </a:schemeClr>
              </a:solidFill>
              <a:latin typeface="Segoe UI" panose="020B0502040204020203" pitchFamily="34" charset="0"/>
              <a:cs typeface="Segoe UI" panose="020B0502040204020203" pitchFamily="34" charset="0"/>
            </a:endParaRPr>
          </a:p>
        </p:txBody>
      </p:sp>
      <p:sp>
        <p:nvSpPr>
          <p:cNvPr id="4" name="文本框 3">
            <a:extLst>
              <a:ext uri="{FF2B5EF4-FFF2-40B4-BE49-F238E27FC236}">
                <a16:creationId xmlns:a16="http://schemas.microsoft.com/office/drawing/2014/main" id="{35124FBD-5A34-4B3A-988B-C0FFD68F47E6}"/>
              </a:ext>
            </a:extLst>
          </p:cNvPr>
          <p:cNvSpPr txBox="1"/>
          <p:nvPr/>
        </p:nvSpPr>
        <p:spPr>
          <a:xfrm>
            <a:off x="490745" y="1293330"/>
            <a:ext cx="820972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ea typeface="+mn-lt"/>
                <a:cs typeface="+mn-lt"/>
              </a:rPr>
              <a:t>Stakeholder conflicts</a:t>
            </a:r>
          </a:p>
          <a:p>
            <a:pPr marL="742950" lvl="1" indent="-285750" algn="just">
              <a:buFont typeface="Wingdings"/>
              <a:buChar char="Ø"/>
            </a:pPr>
            <a:r>
              <a:rPr lang="en-US">
                <a:ea typeface="+mn-lt"/>
                <a:cs typeface="+mn-lt"/>
              </a:rPr>
              <a:t>From a pure financial standpoint, Chief Executive Officer Jim Cantalupo canned Innovate almost as soon as he got on the job. (Larry Barrett, 2003)</a:t>
            </a:r>
          </a:p>
          <a:p>
            <a:pPr marL="742950" lvl="1" indent="-285750" algn="just">
              <a:buFont typeface="Wingdings"/>
              <a:buChar char="Ø"/>
            </a:pPr>
            <a:r>
              <a:rPr lang="en-US">
                <a:ea typeface="+mn-lt"/>
                <a:cs typeface="+mn-lt"/>
              </a:rPr>
              <a:t>On the contrary, Jack Greenberg, the former Chief Executive Officer, was the man behind McDonald's moves. He approved the initial Innovate analysis, development and investment. But critics say his frenzied expansion and acquisition strategy eroded profit margins and distracted McDonald's from its core operational strength. Greenburg resigned in December. (Larry Barrett, 2003)</a:t>
            </a:r>
          </a:p>
          <a:p>
            <a:pPr marL="742950" lvl="1" indent="-285750" algn="just">
              <a:buFont typeface="Wingdings"/>
              <a:buChar char="Ø"/>
            </a:pPr>
            <a:endParaRPr lang="en-US">
              <a:ea typeface="+mn-lt"/>
              <a:cs typeface="+mn-lt"/>
            </a:endParaRPr>
          </a:p>
          <a:p>
            <a:pPr lvl="1" algn="just"/>
            <a:r>
              <a:rPr lang="en-US" b="1">
                <a:ea typeface="+mn-lt"/>
                <a:cs typeface="+mn-lt"/>
              </a:rPr>
              <a:t>The different ideas of decision makers might be one of the possibility that caused cost underestimation.</a:t>
            </a:r>
          </a:p>
          <a:p>
            <a:pPr lvl="1" algn="just"/>
            <a:endParaRPr lang="en-US">
              <a:ea typeface="+mn-lt"/>
              <a:cs typeface="+mn-lt"/>
            </a:endParaRPr>
          </a:p>
        </p:txBody>
      </p:sp>
    </p:spTree>
    <p:extLst>
      <p:ext uri="{BB962C8B-B14F-4D97-AF65-F5344CB8AC3E}">
        <p14:creationId xmlns:p14="http://schemas.microsoft.com/office/powerpoint/2010/main" val="14163924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nodePh="1">
                                  <p:stCondLst>
                                    <p:cond delay="50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6276"/>
            <a:ext cx="1527406" cy="584775"/>
          </a:xfrm>
          <a:prstGeom prst="rect">
            <a:avLst/>
          </a:prstGeom>
        </p:spPr>
        <p:txBody>
          <a:bodyPr wrap="none" lIns="91440" tIns="45720" rIns="91440" bIns="45720" anchor="t">
            <a:spAutoFit/>
          </a:bodyPr>
          <a:lstStyle/>
          <a:p>
            <a:r>
              <a:rPr lang="en-US" altLang="zh-CN" sz="3200">
                <a:solidFill>
                  <a:srgbClr val="1F9E23"/>
                </a:solidFill>
                <a:latin typeface="Calibri"/>
                <a:ea typeface="宋体"/>
                <a:cs typeface="Calibri"/>
              </a:rPr>
              <a:t>Analysis</a:t>
            </a:r>
            <a:endParaRPr lang="en-US" altLang="zh-CN" sz="3200">
              <a:solidFill>
                <a:srgbClr val="1F9E23"/>
              </a:solidFill>
              <a:latin typeface="Calibri"/>
              <a:cs typeface="Calibri"/>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a:solidFill>
                    <a:schemeClr val="bg1"/>
                  </a:solidFill>
                  <a:latin typeface="Century Gothic" panose="020B0502020202020204" pitchFamily="34" charset="0"/>
                </a:rPr>
                <a:t>PAGE   09</a:t>
              </a:r>
              <a:endParaRPr lang="zh-CN" altLang="en-US" sz="80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0" y="1254786"/>
            <a:ext cx="8407981" cy="456215"/>
          </a:xfrm>
          <a:prstGeom prst="rect">
            <a:avLst/>
          </a:prstGeom>
        </p:spPr>
        <p:txBody>
          <a:bodyPr wrap="square" lIns="91440" tIns="45720" rIns="91440" bIns="45720" anchor="t">
            <a:spAutoFit/>
          </a:bodyPr>
          <a:lstStyle/>
          <a:p>
            <a:pPr algn="just">
              <a:lnSpc>
                <a:spcPct val="150000"/>
              </a:lnSpc>
            </a:pPr>
            <a:endParaRPr lang="en-US" altLang="zh-CN">
              <a:solidFill>
                <a:schemeClr val="tx1">
                  <a:lumMod val="65000"/>
                  <a:lumOff val="35000"/>
                </a:schemeClr>
              </a:solidFill>
              <a:latin typeface="Segoe UI" panose="020B0502040204020203" pitchFamily="34" charset="0"/>
              <a:cs typeface="Segoe UI" panose="020B0502040204020203" pitchFamily="34" charset="0"/>
            </a:endParaRPr>
          </a:p>
        </p:txBody>
      </p:sp>
      <p:sp>
        <p:nvSpPr>
          <p:cNvPr id="4" name="文本框 3">
            <a:extLst>
              <a:ext uri="{FF2B5EF4-FFF2-40B4-BE49-F238E27FC236}">
                <a16:creationId xmlns:a16="http://schemas.microsoft.com/office/drawing/2014/main" id="{35124FBD-5A34-4B3A-988B-C0FFD68F47E6}"/>
              </a:ext>
            </a:extLst>
          </p:cNvPr>
          <p:cNvSpPr txBox="1"/>
          <p:nvPr/>
        </p:nvSpPr>
        <p:spPr>
          <a:xfrm>
            <a:off x="490745" y="1293330"/>
            <a:ext cx="820972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ea typeface="+mn-lt"/>
                <a:cs typeface="+mn-lt"/>
              </a:rPr>
              <a:t>Stakeholder conflicts</a:t>
            </a:r>
          </a:p>
          <a:p>
            <a:pPr marL="742950" lvl="1" indent="-285750" algn="just">
              <a:buFont typeface="Wingdings"/>
              <a:buChar char="Ø"/>
            </a:pPr>
            <a:endParaRPr lang="en-US">
              <a:ea typeface="+mn-lt"/>
              <a:cs typeface="+mn-lt"/>
            </a:endParaRPr>
          </a:p>
          <a:p>
            <a:pPr lvl="1" algn="just"/>
            <a:endParaRPr lang="en-US">
              <a:ea typeface="+mn-lt"/>
              <a:cs typeface="+mn-lt"/>
            </a:endParaRPr>
          </a:p>
        </p:txBody>
      </p:sp>
    </p:spTree>
    <p:extLst>
      <p:ext uri="{BB962C8B-B14F-4D97-AF65-F5344CB8AC3E}">
        <p14:creationId xmlns:p14="http://schemas.microsoft.com/office/powerpoint/2010/main" val="60660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nodePh="1">
                                  <p:stCondLst>
                                    <p:cond delay="50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6276"/>
            <a:ext cx="1527406" cy="584775"/>
          </a:xfrm>
          <a:prstGeom prst="rect">
            <a:avLst/>
          </a:prstGeom>
        </p:spPr>
        <p:txBody>
          <a:bodyPr wrap="none" lIns="91440" tIns="45720" rIns="91440" bIns="45720" anchor="t">
            <a:spAutoFit/>
          </a:bodyPr>
          <a:lstStyle/>
          <a:p>
            <a:r>
              <a:rPr lang="en-US" altLang="zh-CN" sz="3200">
                <a:solidFill>
                  <a:srgbClr val="1F9E23"/>
                </a:solidFill>
                <a:latin typeface="Calibri"/>
                <a:ea typeface="宋体"/>
                <a:cs typeface="Calibri"/>
              </a:rPr>
              <a:t>Analysis</a:t>
            </a:r>
            <a:endParaRPr lang="en-US" altLang="zh-CN" sz="3200">
              <a:solidFill>
                <a:srgbClr val="1F9E23"/>
              </a:solidFill>
              <a:latin typeface="Calibri"/>
              <a:cs typeface="Calibri"/>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a:solidFill>
                    <a:schemeClr val="bg1"/>
                  </a:solidFill>
                  <a:latin typeface="Century Gothic" panose="020B0502020202020204" pitchFamily="34" charset="0"/>
                </a:rPr>
                <a:t>PAGE   09</a:t>
              </a:r>
              <a:endParaRPr lang="zh-CN" altLang="en-US" sz="80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0" y="1254786"/>
            <a:ext cx="8407981" cy="456215"/>
          </a:xfrm>
          <a:prstGeom prst="rect">
            <a:avLst/>
          </a:prstGeom>
        </p:spPr>
        <p:txBody>
          <a:bodyPr wrap="square" lIns="91440" tIns="45720" rIns="91440" bIns="45720" anchor="t">
            <a:spAutoFit/>
          </a:bodyPr>
          <a:lstStyle/>
          <a:p>
            <a:pPr algn="just">
              <a:lnSpc>
                <a:spcPct val="150000"/>
              </a:lnSpc>
            </a:pPr>
            <a:endParaRPr lang="en-US" altLang="zh-CN">
              <a:solidFill>
                <a:schemeClr val="tx1">
                  <a:lumMod val="65000"/>
                  <a:lumOff val="35000"/>
                </a:schemeClr>
              </a:solidFill>
              <a:latin typeface="Segoe UI" panose="020B0502040204020203" pitchFamily="34" charset="0"/>
              <a:cs typeface="Segoe UI" panose="020B0502040204020203" pitchFamily="34" charset="0"/>
            </a:endParaRPr>
          </a:p>
        </p:txBody>
      </p:sp>
      <p:sp>
        <p:nvSpPr>
          <p:cNvPr id="4" name="文本框 3">
            <a:extLst>
              <a:ext uri="{FF2B5EF4-FFF2-40B4-BE49-F238E27FC236}">
                <a16:creationId xmlns:a16="http://schemas.microsoft.com/office/drawing/2014/main" id="{35124FBD-5A34-4B3A-988B-C0FFD68F47E6}"/>
              </a:ext>
            </a:extLst>
          </p:cNvPr>
          <p:cNvSpPr txBox="1"/>
          <p:nvPr/>
        </p:nvSpPr>
        <p:spPr>
          <a:xfrm>
            <a:off x="499389" y="1111051"/>
            <a:ext cx="814522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Project complexity</a:t>
            </a:r>
            <a:endParaRPr lang="zh-CN" altLang="en-US" dirty="0">
              <a:ea typeface="宋体" panose="02010600030101010101" pitchFamily="2" charset="-122"/>
              <a:cs typeface="+mn-lt"/>
            </a:endParaRPr>
          </a:p>
          <a:p>
            <a:pPr marL="742950" lvl="1" indent="-285750">
              <a:buFont typeface="Wingdings"/>
              <a:buChar char="Ø"/>
            </a:pPr>
            <a:r>
              <a:rPr lang="en-US" altLang="zh-CN" dirty="0">
                <a:ea typeface="+mn-lt"/>
                <a:cs typeface="+mn-lt"/>
              </a:rPr>
              <a:t>From function perspective:</a:t>
            </a:r>
            <a:br>
              <a:rPr lang="en-US" altLang="zh-CN" dirty="0">
                <a:ea typeface="+mn-lt"/>
                <a:cs typeface="+mn-lt"/>
              </a:rPr>
            </a:br>
            <a:r>
              <a:rPr lang="en-US" altLang="zh-CN" dirty="0">
                <a:ea typeface="+mn-lt"/>
                <a:cs typeface="+mn-lt"/>
              </a:rPr>
              <a:t>Collect</a:t>
            </a:r>
            <a:r>
              <a:rPr lang="zh-CN" altLang="en-US" dirty="0">
                <a:ea typeface="+mn-lt"/>
                <a:cs typeface="+mn-lt"/>
              </a:rPr>
              <a:t> </a:t>
            </a:r>
            <a:r>
              <a:rPr lang="en-US" altLang="zh-CN" dirty="0">
                <a:ea typeface="+mn-lt"/>
                <a:cs typeface="+mn-lt"/>
              </a:rPr>
              <a:t>and</a:t>
            </a:r>
            <a:r>
              <a:rPr lang="zh-CN" altLang="en-US" dirty="0">
                <a:ea typeface="+mn-lt"/>
                <a:cs typeface="+mn-lt"/>
              </a:rPr>
              <a:t> </a:t>
            </a:r>
            <a:r>
              <a:rPr lang="en-US" altLang="zh-CN" dirty="0">
                <a:ea typeface="+mn-lt"/>
                <a:cs typeface="+mn-lt"/>
              </a:rPr>
              <a:t>transfer</a:t>
            </a:r>
            <a:r>
              <a:rPr lang="zh-CN" altLang="en-US" dirty="0">
                <a:ea typeface="+mn-lt"/>
                <a:cs typeface="+mn-lt"/>
              </a:rPr>
              <a:t> </a:t>
            </a:r>
            <a:r>
              <a:rPr lang="en-US" altLang="zh-CN" dirty="0">
                <a:ea typeface="+mn-lt"/>
                <a:cs typeface="+mn-lt"/>
              </a:rPr>
              <a:t>sales</a:t>
            </a:r>
            <a:r>
              <a:rPr lang="zh-CN" altLang="en-US" dirty="0">
                <a:ea typeface="+mn-lt"/>
                <a:cs typeface="+mn-lt"/>
              </a:rPr>
              <a:t> </a:t>
            </a:r>
            <a:r>
              <a:rPr lang="en-US" altLang="zh-CN" dirty="0">
                <a:ea typeface="+mn-lt"/>
                <a:cs typeface="+mn-lt"/>
              </a:rPr>
              <a:t>data; Collect</a:t>
            </a:r>
            <a:r>
              <a:rPr lang="zh-CN" altLang="en-US" dirty="0">
                <a:ea typeface="+mn-lt"/>
                <a:cs typeface="+mn-lt"/>
              </a:rPr>
              <a:t> </a:t>
            </a:r>
            <a:r>
              <a:rPr lang="en-US" altLang="zh-CN" dirty="0">
                <a:ea typeface="+mn-lt"/>
                <a:cs typeface="+mn-lt"/>
              </a:rPr>
              <a:t>and</a:t>
            </a:r>
            <a:r>
              <a:rPr lang="zh-CN" altLang="en-US" dirty="0">
                <a:ea typeface="+mn-lt"/>
                <a:cs typeface="+mn-lt"/>
              </a:rPr>
              <a:t> </a:t>
            </a:r>
            <a:r>
              <a:rPr lang="en-US" altLang="zh-CN" dirty="0">
                <a:ea typeface="+mn-lt"/>
                <a:cs typeface="+mn-lt"/>
              </a:rPr>
              <a:t>transfer</a:t>
            </a:r>
            <a:r>
              <a:rPr lang="zh-CN" altLang="en-US" dirty="0">
                <a:ea typeface="+mn-lt"/>
                <a:cs typeface="+mn-lt"/>
              </a:rPr>
              <a:t> </a:t>
            </a:r>
            <a:r>
              <a:rPr lang="en-US" altLang="zh-CN" dirty="0">
                <a:ea typeface="+mn-lt"/>
                <a:cs typeface="+mn-lt"/>
              </a:rPr>
              <a:t>s</a:t>
            </a:r>
            <a:r>
              <a:rPr lang="en-US" dirty="0">
                <a:ea typeface="+mn-lt"/>
                <a:cs typeface="+mn-lt"/>
              </a:rPr>
              <a:t>ervice time data; </a:t>
            </a:r>
            <a:r>
              <a:rPr lang="en-US" altLang="zh-CN" dirty="0">
                <a:ea typeface="+mn-lt"/>
                <a:cs typeface="+mn-lt"/>
              </a:rPr>
              <a:t>Collect</a:t>
            </a:r>
            <a:r>
              <a:rPr lang="zh-CN" altLang="en-US" dirty="0">
                <a:ea typeface="+mn-lt"/>
                <a:cs typeface="+mn-lt"/>
              </a:rPr>
              <a:t> </a:t>
            </a:r>
            <a:r>
              <a:rPr lang="en-US" altLang="zh-CN" dirty="0">
                <a:ea typeface="+mn-lt"/>
                <a:cs typeface="+mn-lt"/>
              </a:rPr>
              <a:t>and</a:t>
            </a:r>
            <a:r>
              <a:rPr lang="zh-CN" altLang="en-US" dirty="0">
                <a:ea typeface="+mn-lt"/>
                <a:cs typeface="+mn-lt"/>
              </a:rPr>
              <a:t> </a:t>
            </a:r>
            <a:r>
              <a:rPr lang="en-US" altLang="zh-CN" dirty="0">
                <a:ea typeface="+mn-lt"/>
                <a:cs typeface="+mn-lt"/>
              </a:rPr>
              <a:t>transfer</a:t>
            </a:r>
            <a:r>
              <a:rPr lang="zh-CN" altLang="en-US" dirty="0">
                <a:ea typeface="+mn-lt"/>
                <a:cs typeface="+mn-lt"/>
              </a:rPr>
              <a:t> </a:t>
            </a:r>
            <a:r>
              <a:rPr lang="en-US" altLang="zh-CN" dirty="0">
                <a:ea typeface="+mn-lt"/>
                <a:cs typeface="+mn-lt"/>
              </a:rPr>
              <a:t>s</a:t>
            </a:r>
            <a:r>
              <a:rPr lang="en-US" dirty="0">
                <a:ea typeface="+mn-lt"/>
                <a:cs typeface="+mn-lt"/>
              </a:rPr>
              <a:t>t</a:t>
            </a:r>
            <a:r>
              <a:rPr lang="en-US" altLang="zh-CN" dirty="0">
                <a:ea typeface="+mn-lt"/>
                <a:cs typeface="+mn-lt"/>
              </a:rPr>
              <a:t>a</a:t>
            </a:r>
            <a:r>
              <a:rPr lang="en-US" dirty="0">
                <a:ea typeface="+mn-lt"/>
                <a:cs typeface="+mn-lt"/>
              </a:rPr>
              <a:t>ffing</a:t>
            </a:r>
            <a:r>
              <a:rPr lang="zh-CN" altLang="en-US" dirty="0">
                <a:ea typeface="+mn-lt"/>
                <a:cs typeface="+mn-lt"/>
              </a:rPr>
              <a:t> </a:t>
            </a:r>
            <a:r>
              <a:rPr lang="en-US" altLang="zh-CN" dirty="0">
                <a:ea typeface="+mn-lt"/>
                <a:cs typeface="+mn-lt"/>
              </a:rPr>
              <a:t>data; Collect</a:t>
            </a:r>
            <a:r>
              <a:rPr lang="zh-CN" altLang="en-US" dirty="0">
                <a:ea typeface="+mn-lt"/>
                <a:cs typeface="+mn-lt"/>
              </a:rPr>
              <a:t> </a:t>
            </a:r>
            <a:r>
              <a:rPr lang="en-US" altLang="zh-CN" dirty="0">
                <a:ea typeface="+mn-lt"/>
                <a:cs typeface="+mn-lt"/>
              </a:rPr>
              <a:t>and</a:t>
            </a:r>
            <a:r>
              <a:rPr lang="zh-CN" altLang="en-US" dirty="0">
                <a:ea typeface="+mn-lt"/>
                <a:cs typeface="+mn-lt"/>
              </a:rPr>
              <a:t> </a:t>
            </a:r>
            <a:r>
              <a:rPr lang="en-US" altLang="zh-CN" dirty="0">
                <a:ea typeface="+mn-lt"/>
                <a:cs typeface="+mn-lt"/>
              </a:rPr>
              <a:t>transfer</a:t>
            </a:r>
            <a:r>
              <a:rPr lang="zh-CN" altLang="en-US" dirty="0">
                <a:ea typeface="+mn-lt"/>
                <a:cs typeface="+mn-lt"/>
              </a:rPr>
              <a:t> </a:t>
            </a:r>
            <a:r>
              <a:rPr lang="en-US" altLang="zh-CN" dirty="0">
                <a:ea typeface="+mn-lt"/>
                <a:cs typeface="+mn-lt"/>
              </a:rPr>
              <a:t>su</a:t>
            </a:r>
            <a:r>
              <a:rPr lang="en-US" dirty="0">
                <a:ea typeface="+mn-lt"/>
                <a:cs typeface="+mn-lt"/>
              </a:rPr>
              <a:t>pply-chain </a:t>
            </a:r>
            <a:r>
              <a:rPr lang="zh-CN" altLang="en-US" dirty="0">
                <a:ea typeface="+mn-lt"/>
                <a:cs typeface="+mn-lt"/>
              </a:rPr>
              <a:t> </a:t>
            </a:r>
            <a:r>
              <a:rPr lang="en-US" altLang="zh-CN" dirty="0">
                <a:ea typeface="+mn-lt"/>
                <a:cs typeface="+mn-lt"/>
              </a:rPr>
              <a:t>data; </a:t>
            </a:r>
            <a:r>
              <a:rPr lang="en-US" dirty="0">
                <a:ea typeface="+mn-lt"/>
                <a:cs typeface="+mn-lt"/>
              </a:rPr>
              <a:t>Collect and transfer vendor locations data</a:t>
            </a:r>
            <a:endParaRPr lang="zh-CN" altLang="en-US" dirty="0">
              <a:ea typeface="宋体"/>
              <a:cs typeface="Calibri"/>
            </a:endParaRPr>
          </a:p>
          <a:p>
            <a:pPr marL="742950" lvl="1" indent="-285750">
              <a:buFont typeface="Wingdings"/>
              <a:buChar char="Ø"/>
            </a:pPr>
            <a:r>
              <a:rPr lang="en-US" dirty="0">
                <a:ea typeface="+mn-lt"/>
                <a:cs typeface="+mn-lt"/>
              </a:rPr>
              <a:t>From technology perspective:</a:t>
            </a:r>
            <a:br>
              <a:rPr lang="en-US" dirty="0">
                <a:ea typeface="+mn-lt"/>
                <a:cs typeface="+mn-lt"/>
              </a:rPr>
            </a:br>
            <a:r>
              <a:rPr lang="en-US" dirty="0">
                <a:ea typeface="+mn-lt"/>
                <a:cs typeface="+mn-lt"/>
              </a:rPr>
              <a:t>The difficulty of the technical integration and the maintenance of the digital network system.</a:t>
            </a:r>
          </a:p>
          <a:p>
            <a:pPr marL="742950" lvl="1" indent="-285750">
              <a:buFont typeface="Wingdings"/>
              <a:buChar char="Ø"/>
            </a:pPr>
            <a:r>
              <a:rPr lang="en-US" dirty="0">
                <a:ea typeface="+mn-lt"/>
                <a:cs typeface="+mn-lt"/>
              </a:rPr>
              <a:t>From scope perspective:</a:t>
            </a:r>
            <a:br>
              <a:rPr lang="en-US" dirty="0">
                <a:ea typeface="+mn-lt"/>
                <a:cs typeface="+mn-lt"/>
              </a:rPr>
            </a:br>
            <a:r>
              <a:rPr lang="en-US" dirty="0">
                <a:ea typeface="+mn-lt"/>
                <a:cs typeface="+mn-lt"/>
              </a:rPr>
              <a:t>Link 30000+ restaurants around 200 countries and districts and 300+ vendors</a:t>
            </a:r>
            <a:r>
              <a:rPr lang="en-US">
                <a:ea typeface="+mn-lt"/>
                <a:cs typeface="+mn-lt"/>
              </a:rPr>
              <a:t>.</a:t>
            </a:r>
            <a:endParaRPr lang="en-US" dirty="0">
              <a:ea typeface="+mn-lt"/>
              <a:cs typeface="+mn-lt"/>
            </a:endParaRPr>
          </a:p>
          <a:p>
            <a:pPr marL="742950" lvl="1" indent="-285750">
              <a:buFont typeface="Wingdings"/>
              <a:buChar char="Ø"/>
            </a:pPr>
            <a:endParaRPr lang="en-US" dirty="0">
              <a:ea typeface="+mn-lt"/>
              <a:cs typeface="+mn-lt"/>
            </a:endParaRPr>
          </a:p>
          <a:p>
            <a:pPr lvl="1"/>
            <a:r>
              <a:rPr lang="en-US" dirty="0">
                <a:ea typeface="+mn-lt"/>
                <a:cs typeface="+mn-lt"/>
              </a:rPr>
              <a:t>The project complexity has a direct impact on the overall budget which could cause cost underestimation.</a:t>
            </a:r>
          </a:p>
        </p:txBody>
      </p:sp>
    </p:spTree>
    <p:extLst>
      <p:ext uri="{BB962C8B-B14F-4D97-AF65-F5344CB8AC3E}">
        <p14:creationId xmlns:p14="http://schemas.microsoft.com/office/powerpoint/2010/main" val="15658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nodePh="1">
                                  <p:stCondLst>
                                    <p:cond delay="50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6276"/>
            <a:ext cx="1527406" cy="584775"/>
          </a:xfrm>
          <a:prstGeom prst="rect">
            <a:avLst/>
          </a:prstGeom>
        </p:spPr>
        <p:txBody>
          <a:bodyPr wrap="none" lIns="91440" tIns="45720" rIns="91440" bIns="45720" anchor="t">
            <a:spAutoFit/>
          </a:bodyPr>
          <a:lstStyle/>
          <a:p>
            <a:r>
              <a:rPr lang="en-US" altLang="zh-CN" sz="3200">
                <a:solidFill>
                  <a:srgbClr val="1F9E23"/>
                </a:solidFill>
                <a:latin typeface="Calibri"/>
                <a:ea typeface="宋体"/>
                <a:cs typeface="Calibri"/>
              </a:rPr>
              <a:t>Analysis</a:t>
            </a:r>
            <a:endParaRPr lang="en-US" altLang="zh-CN" sz="3200">
              <a:solidFill>
                <a:srgbClr val="1F9E23"/>
              </a:solidFill>
              <a:latin typeface="Calibri"/>
              <a:cs typeface="Calibri"/>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a:solidFill>
                    <a:schemeClr val="bg1"/>
                  </a:solidFill>
                  <a:latin typeface="Century Gothic" panose="020B0502020202020204" pitchFamily="34" charset="0"/>
                </a:rPr>
                <a:t>PAGE   09</a:t>
              </a:r>
              <a:endParaRPr lang="zh-CN" altLang="en-US" sz="80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0" y="1254786"/>
            <a:ext cx="8407981" cy="456215"/>
          </a:xfrm>
          <a:prstGeom prst="rect">
            <a:avLst/>
          </a:prstGeom>
        </p:spPr>
        <p:txBody>
          <a:bodyPr wrap="square" lIns="91440" tIns="45720" rIns="91440" bIns="45720" anchor="t">
            <a:spAutoFit/>
          </a:bodyPr>
          <a:lstStyle/>
          <a:p>
            <a:pPr algn="just">
              <a:lnSpc>
                <a:spcPct val="150000"/>
              </a:lnSpc>
            </a:pPr>
            <a:endParaRPr lang="en-US" altLang="zh-CN">
              <a:solidFill>
                <a:schemeClr val="tx1">
                  <a:lumMod val="65000"/>
                  <a:lumOff val="35000"/>
                </a:schemeClr>
              </a:solidFill>
              <a:latin typeface="Segoe UI" panose="020B0502040204020203" pitchFamily="34" charset="0"/>
              <a:cs typeface="Segoe UI" panose="020B0502040204020203" pitchFamily="34" charset="0"/>
            </a:endParaRPr>
          </a:p>
        </p:txBody>
      </p:sp>
      <p:sp>
        <p:nvSpPr>
          <p:cNvPr id="4" name="文本框 3">
            <a:extLst>
              <a:ext uri="{FF2B5EF4-FFF2-40B4-BE49-F238E27FC236}">
                <a16:creationId xmlns:a16="http://schemas.microsoft.com/office/drawing/2014/main" id="{35124FBD-5A34-4B3A-988B-C0FFD68F47E6}"/>
              </a:ext>
            </a:extLst>
          </p:cNvPr>
          <p:cNvSpPr txBox="1"/>
          <p:nvPr/>
        </p:nvSpPr>
        <p:spPr>
          <a:xfrm>
            <a:off x="490745" y="1293330"/>
            <a:ext cx="82097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endParaRPr lang="en-US" altLang="zh-CN">
              <a:solidFill>
                <a:schemeClr val="tx1">
                  <a:lumMod val="65000"/>
                  <a:lumOff val="35000"/>
                </a:schemeClr>
              </a:solidFill>
              <a:latin typeface="Segoe UI" panose="020B0502040204020203" pitchFamily="34" charset="0"/>
              <a:ea typeface="宋体"/>
              <a:cs typeface="Segoe UI" panose="020B0502040204020203" pitchFamily="34" charset="0"/>
            </a:endParaRPr>
          </a:p>
        </p:txBody>
      </p:sp>
    </p:spTree>
    <p:extLst>
      <p:ext uri="{BB962C8B-B14F-4D97-AF65-F5344CB8AC3E}">
        <p14:creationId xmlns:p14="http://schemas.microsoft.com/office/powerpoint/2010/main" val="2333168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nodePh="1">
                                  <p:stCondLst>
                                    <p:cond delay="50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6276"/>
            <a:ext cx="1527406" cy="584775"/>
          </a:xfrm>
          <a:prstGeom prst="rect">
            <a:avLst/>
          </a:prstGeom>
        </p:spPr>
        <p:txBody>
          <a:bodyPr wrap="none" lIns="91440" tIns="45720" rIns="91440" bIns="45720" anchor="t">
            <a:spAutoFit/>
          </a:bodyPr>
          <a:lstStyle/>
          <a:p>
            <a:r>
              <a:rPr lang="en-US" altLang="zh-CN" sz="3200">
                <a:solidFill>
                  <a:srgbClr val="1F9E23"/>
                </a:solidFill>
                <a:latin typeface="Calibri"/>
                <a:ea typeface="宋体"/>
                <a:cs typeface="Calibri"/>
              </a:rPr>
              <a:t>Analysis</a:t>
            </a:r>
            <a:endParaRPr lang="en-US" altLang="zh-CN" sz="3200">
              <a:solidFill>
                <a:srgbClr val="1F9E23"/>
              </a:solidFill>
              <a:latin typeface="Calibri"/>
              <a:cs typeface="Calibri"/>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a:solidFill>
                    <a:schemeClr val="bg1"/>
                  </a:solidFill>
                  <a:latin typeface="Century Gothic" panose="020B0502020202020204" pitchFamily="34" charset="0"/>
                </a:rPr>
                <a:t>PAGE   09</a:t>
              </a:r>
              <a:endParaRPr lang="zh-CN" altLang="en-US" sz="80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0" y="1254786"/>
            <a:ext cx="8407981" cy="456215"/>
          </a:xfrm>
          <a:prstGeom prst="rect">
            <a:avLst/>
          </a:prstGeom>
        </p:spPr>
        <p:txBody>
          <a:bodyPr wrap="square" lIns="91440" tIns="45720" rIns="91440" bIns="45720" anchor="t">
            <a:spAutoFit/>
          </a:bodyPr>
          <a:lstStyle/>
          <a:p>
            <a:pPr algn="just">
              <a:lnSpc>
                <a:spcPct val="150000"/>
              </a:lnSpc>
            </a:pPr>
            <a:endParaRPr lang="en-US" altLang="zh-CN">
              <a:solidFill>
                <a:schemeClr val="tx1">
                  <a:lumMod val="65000"/>
                  <a:lumOff val="35000"/>
                </a:schemeClr>
              </a:solidFill>
              <a:latin typeface="Segoe UI" panose="020B0502040204020203" pitchFamily="34" charset="0"/>
              <a:cs typeface="Segoe UI" panose="020B0502040204020203" pitchFamily="34" charset="0"/>
            </a:endParaRPr>
          </a:p>
        </p:txBody>
      </p:sp>
      <p:sp>
        <p:nvSpPr>
          <p:cNvPr id="4" name="文本框 3">
            <a:extLst>
              <a:ext uri="{FF2B5EF4-FFF2-40B4-BE49-F238E27FC236}">
                <a16:creationId xmlns:a16="http://schemas.microsoft.com/office/drawing/2014/main" id="{35124FBD-5A34-4B3A-988B-C0FFD68F47E6}"/>
              </a:ext>
            </a:extLst>
          </p:cNvPr>
          <p:cNvSpPr txBox="1"/>
          <p:nvPr/>
        </p:nvSpPr>
        <p:spPr>
          <a:xfrm>
            <a:off x="490745" y="1293330"/>
            <a:ext cx="82097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endParaRPr lang="en-US" altLang="zh-CN">
              <a:solidFill>
                <a:schemeClr val="tx1">
                  <a:lumMod val="65000"/>
                  <a:lumOff val="35000"/>
                </a:schemeClr>
              </a:solidFill>
              <a:latin typeface="Segoe UI" panose="020B0502040204020203" pitchFamily="34" charset="0"/>
              <a:ea typeface="宋体"/>
              <a:cs typeface="Segoe UI" panose="020B0502040204020203" pitchFamily="34" charset="0"/>
            </a:endParaRPr>
          </a:p>
        </p:txBody>
      </p:sp>
    </p:spTree>
    <p:extLst>
      <p:ext uri="{BB962C8B-B14F-4D97-AF65-F5344CB8AC3E}">
        <p14:creationId xmlns:p14="http://schemas.microsoft.com/office/powerpoint/2010/main" val="2881251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nodePh="1">
                                  <p:stCondLst>
                                    <p:cond delay="50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14350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2571610"/>
            <a:ext cx="9144000" cy="1044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058603" y="1665827"/>
            <a:ext cx="2517036" cy="923330"/>
          </a:xfrm>
          <a:prstGeom prst="rect">
            <a:avLst/>
          </a:prstGeom>
        </p:spPr>
        <p:txBody>
          <a:bodyPr wrap="none" lIns="91440" tIns="45720" rIns="91440" bIns="45720" anchor="t">
            <a:spAutoFit/>
          </a:bodyPr>
          <a:lstStyle/>
          <a:p>
            <a:r>
              <a:rPr lang="en-US" altLang="zh-CN" sz="5400">
                <a:solidFill>
                  <a:schemeClr val="bg1"/>
                </a:solidFill>
                <a:latin typeface="Century Gothic"/>
                <a:ea typeface="宋体"/>
                <a:cs typeface="Arial"/>
              </a:rPr>
              <a:t>Part Six</a:t>
            </a:r>
            <a:endParaRPr lang="en-US" altLang="zh-CN" sz="5400">
              <a:solidFill>
                <a:schemeClr val="bg1"/>
              </a:solidFill>
              <a:latin typeface="Century Gothic" panose="020B0502020202020204" pitchFamily="34" charset="0"/>
              <a:cs typeface="Arial" panose="020B0604020202020204" pitchFamily="34" charset="0"/>
            </a:endParaRPr>
          </a:p>
        </p:txBody>
      </p:sp>
      <p:sp>
        <p:nvSpPr>
          <p:cNvPr id="34" name="矩形 33"/>
          <p:cNvSpPr/>
          <p:nvPr/>
        </p:nvSpPr>
        <p:spPr>
          <a:xfrm>
            <a:off x="3105090" y="2763406"/>
            <a:ext cx="2395207" cy="584775"/>
          </a:xfrm>
          <a:prstGeom prst="rect">
            <a:avLst/>
          </a:prstGeom>
        </p:spPr>
        <p:txBody>
          <a:bodyPr wrap="none" lIns="91440" tIns="45720" rIns="91440" bIns="45720" anchor="t">
            <a:spAutoFit/>
          </a:bodyPr>
          <a:lstStyle/>
          <a:p>
            <a:r>
              <a:rPr lang="en-US" altLang="zh-CN" sz="3200">
                <a:solidFill>
                  <a:srgbClr val="1F9E23"/>
                </a:solidFill>
                <a:latin typeface="Century Gothic"/>
                <a:ea typeface="宋体"/>
                <a:cs typeface="Arial"/>
              </a:rPr>
              <a:t>Conclusion</a:t>
            </a:r>
            <a:endParaRPr lang="en-US" altLang="zh-CN" sz="3200">
              <a:solidFill>
                <a:srgbClr val="1F9E23"/>
              </a:solidFill>
              <a:latin typeface="Century Gothic" panose="020B0502020202020204" pitchFamily="34" charset="0"/>
              <a:ea typeface="宋体"/>
              <a:cs typeface="Arial" panose="020B0604020202020204" pitchFamily="34" charset="0"/>
            </a:endParaRPr>
          </a:p>
        </p:txBody>
      </p:sp>
      <p:grpSp>
        <p:nvGrpSpPr>
          <p:cNvPr id="38" name="组合 37"/>
          <p:cNvGrpSpPr/>
          <p:nvPr/>
        </p:nvGrpSpPr>
        <p:grpSpPr>
          <a:xfrm>
            <a:off x="8423260" y="2367459"/>
            <a:ext cx="212739" cy="45719"/>
            <a:chOff x="8136396" y="1704236"/>
            <a:chExt cx="366876" cy="78844"/>
          </a:xfrm>
          <a:solidFill>
            <a:schemeClr val="bg1">
              <a:alpha val="36000"/>
            </a:schemeClr>
          </a:solidFill>
        </p:grpSpPr>
        <p:sp>
          <p:nvSpPr>
            <p:cNvPr id="30" name="矩形 29"/>
            <p:cNvSpPr/>
            <p:nvPr/>
          </p:nvSpPr>
          <p:spPr>
            <a:xfrm>
              <a:off x="8136396"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280412"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424428"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p:cNvSpPr/>
          <p:nvPr/>
        </p:nvSpPr>
        <p:spPr>
          <a:xfrm>
            <a:off x="0" y="3608566"/>
            <a:ext cx="9144000" cy="53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09281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2" decel="100000" fill="hold" grpId="0" nodeType="withEffect">
                                  <p:stCondLst>
                                    <p:cond delay="500"/>
                                  </p:stCondLst>
                                  <p:childTnLst>
                                    <p:set>
                                      <p:cBhvr>
                                        <p:cTn id="9" dur="1" fill="hold">
                                          <p:stCondLst>
                                            <p:cond delay="0"/>
                                          </p:stCondLst>
                                        </p:cTn>
                                        <p:tgtEl>
                                          <p:spTgt spid="42"/>
                                        </p:tgtEl>
                                        <p:attrNameLst>
                                          <p:attrName>style.visibility</p:attrName>
                                        </p:attrNameLst>
                                      </p:cBhvr>
                                      <p:to>
                                        <p:strVal val="visible"/>
                                      </p:to>
                                    </p:set>
                                    <p:anim calcmode="lin" valueType="num">
                                      <p:cBhvr additive="base">
                                        <p:cTn id="10" dur="500" fill="hold"/>
                                        <p:tgtEl>
                                          <p:spTgt spid="42"/>
                                        </p:tgtEl>
                                        <p:attrNameLst>
                                          <p:attrName>ppt_x</p:attrName>
                                        </p:attrNameLst>
                                      </p:cBhvr>
                                      <p:tavLst>
                                        <p:tav tm="0">
                                          <p:val>
                                            <p:strVal val="1+#ppt_w/2"/>
                                          </p:val>
                                        </p:tav>
                                        <p:tav tm="100000">
                                          <p:val>
                                            <p:strVal val="#ppt_x"/>
                                          </p:val>
                                        </p:tav>
                                      </p:tavLst>
                                    </p:anim>
                                    <p:anim calcmode="lin" valueType="num">
                                      <p:cBhvr additive="base">
                                        <p:cTn id="11"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6276"/>
            <a:ext cx="2008883" cy="584775"/>
          </a:xfrm>
          <a:prstGeom prst="rect">
            <a:avLst/>
          </a:prstGeom>
        </p:spPr>
        <p:txBody>
          <a:bodyPr wrap="none" lIns="91440" tIns="45720" rIns="91440" bIns="45720" anchor="t">
            <a:spAutoFit/>
          </a:bodyPr>
          <a:lstStyle/>
          <a:p>
            <a:r>
              <a:rPr lang="en-US" altLang="zh-CN" sz="3200">
                <a:solidFill>
                  <a:srgbClr val="1F9E23"/>
                </a:solidFill>
                <a:latin typeface="Calibri"/>
                <a:ea typeface="宋体"/>
                <a:cs typeface="Calibri"/>
              </a:rPr>
              <a:t>Conclusion</a:t>
            </a:r>
            <a:endParaRPr lang="en-US" altLang="zh-CN" sz="3200">
              <a:solidFill>
                <a:srgbClr val="1F9E23"/>
              </a:solidFill>
              <a:latin typeface="Calibri"/>
              <a:cs typeface="Calibri"/>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a:solidFill>
                    <a:schemeClr val="bg1"/>
                  </a:solidFill>
                  <a:latin typeface="Century Gothic" panose="020B0502020202020204" pitchFamily="34" charset="0"/>
                </a:rPr>
                <a:t>PAGE   09</a:t>
              </a:r>
              <a:endParaRPr lang="zh-CN" altLang="en-US" sz="80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0" y="1254786"/>
            <a:ext cx="8407981" cy="456215"/>
          </a:xfrm>
          <a:prstGeom prst="rect">
            <a:avLst/>
          </a:prstGeom>
        </p:spPr>
        <p:txBody>
          <a:bodyPr wrap="square" lIns="91440" tIns="45720" rIns="91440" bIns="45720" anchor="t">
            <a:spAutoFit/>
          </a:bodyPr>
          <a:lstStyle/>
          <a:p>
            <a:pPr algn="just">
              <a:lnSpc>
                <a:spcPct val="150000"/>
              </a:lnSpc>
            </a:pPr>
            <a:endParaRPr lang="en-US" altLang="zh-CN">
              <a:solidFill>
                <a:schemeClr val="tx1">
                  <a:lumMod val="65000"/>
                  <a:lumOff val="35000"/>
                </a:schemeClr>
              </a:solidFill>
              <a:latin typeface="Segoe UI" panose="020B0502040204020203" pitchFamily="34" charset="0"/>
              <a:cs typeface="Segoe UI" panose="020B0502040204020203" pitchFamily="34" charset="0"/>
            </a:endParaRPr>
          </a:p>
        </p:txBody>
      </p:sp>
      <p:sp>
        <p:nvSpPr>
          <p:cNvPr id="4" name="文本框 3">
            <a:extLst>
              <a:ext uri="{FF2B5EF4-FFF2-40B4-BE49-F238E27FC236}">
                <a16:creationId xmlns:a16="http://schemas.microsoft.com/office/drawing/2014/main" id="{35124FBD-5A34-4B3A-988B-C0FFD68F47E6}"/>
              </a:ext>
            </a:extLst>
          </p:cNvPr>
          <p:cNvSpPr txBox="1"/>
          <p:nvPr/>
        </p:nvSpPr>
        <p:spPr>
          <a:xfrm>
            <a:off x="490745" y="1293330"/>
            <a:ext cx="820972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Arial"/>
              <a:buChar char="•"/>
            </a:pPr>
            <a:r>
              <a:rPr lang="en-US">
                <a:ea typeface="+mn-lt"/>
                <a:cs typeface="+mn-lt"/>
              </a:rPr>
              <a:t>To propose the reasons for the cost underestimation through a qualitative perspective in the preparation phase of cost estimation. </a:t>
            </a:r>
            <a:endParaRPr lang="en-US" altLang="zh-CN">
              <a:solidFill>
                <a:srgbClr val="595959"/>
              </a:solidFill>
              <a:latin typeface="Segoe UI" panose="020B0502040204020203" pitchFamily="34" charset="0"/>
              <a:ea typeface="宋体"/>
              <a:cs typeface="Segoe UI" panose="020B0502040204020203" pitchFamily="34" charset="0"/>
            </a:endParaRPr>
          </a:p>
          <a:p>
            <a:pPr algn="just">
              <a:buFont typeface="Arial"/>
              <a:buChar char="•"/>
            </a:pPr>
            <a:r>
              <a:rPr lang="en-US">
                <a:solidFill>
                  <a:srgbClr val="000000"/>
                </a:solidFill>
                <a:latin typeface="Calibri"/>
                <a:ea typeface="宋体"/>
                <a:cs typeface="Calibri"/>
              </a:rPr>
              <a:t>Based on the analysis of </a:t>
            </a:r>
          </a:p>
          <a:p>
            <a:pPr algn="just">
              <a:buFont typeface="Arial"/>
              <a:buChar char="•"/>
            </a:pPr>
            <a:endParaRPr lang="en-US"/>
          </a:p>
          <a:p>
            <a:pPr algn="just">
              <a:buFont typeface="Arial"/>
              <a:buChar char="•"/>
            </a:pPr>
            <a:endParaRPr lang="en-US"/>
          </a:p>
          <a:p>
            <a:pPr algn="just">
              <a:buFont typeface="Arial"/>
              <a:buChar char="•"/>
            </a:pPr>
            <a:endParaRPr lang="en-US"/>
          </a:p>
          <a:p>
            <a:pPr marL="285750" indent="-285750" algn="just">
              <a:buFont typeface="Arial"/>
              <a:buChar char="•"/>
            </a:pPr>
            <a:r>
              <a:rPr lang="en-US">
                <a:ea typeface="+mn-lt"/>
                <a:cs typeface="+mn-lt"/>
              </a:rPr>
              <a:t>To demonstrate the reasons above for McDonald’s failure in Innovate case. </a:t>
            </a:r>
            <a:endParaRPr lang="en-US"/>
          </a:p>
        </p:txBody>
      </p:sp>
    </p:spTree>
    <p:extLst>
      <p:ext uri="{BB962C8B-B14F-4D97-AF65-F5344CB8AC3E}">
        <p14:creationId xmlns:p14="http://schemas.microsoft.com/office/powerpoint/2010/main" val="25599832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nodePh="1">
                                  <p:stCondLst>
                                    <p:cond delay="50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6276"/>
            <a:ext cx="2008883" cy="584775"/>
          </a:xfrm>
          <a:prstGeom prst="rect">
            <a:avLst/>
          </a:prstGeom>
        </p:spPr>
        <p:txBody>
          <a:bodyPr wrap="none" lIns="91440" tIns="45720" rIns="91440" bIns="45720" anchor="t">
            <a:spAutoFit/>
          </a:bodyPr>
          <a:lstStyle/>
          <a:p>
            <a:r>
              <a:rPr lang="en-US" altLang="zh-CN" sz="3200">
                <a:solidFill>
                  <a:srgbClr val="1F9E23"/>
                </a:solidFill>
                <a:latin typeface="Calibri"/>
                <a:ea typeface="宋体"/>
                <a:cs typeface="Calibri"/>
              </a:rPr>
              <a:t>Conclusion</a:t>
            </a:r>
            <a:endParaRPr lang="en-US" altLang="zh-CN" sz="3200">
              <a:solidFill>
                <a:srgbClr val="1F9E23"/>
              </a:solidFill>
              <a:latin typeface="Calibri"/>
              <a:cs typeface="Calibri"/>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a:solidFill>
                    <a:schemeClr val="bg1"/>
                  </a:solidFill>
                  <a:latin typeface="Century Gothic" panose="020B0502020202020204" pitchFamily="34" charset="0"/>
                </a:rPr>
                <a:t>PAGE   09</a:t>
              </a:r>
              <a:endParaRPr lang="zh-CN" altLang="en-US" sz="80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0" y="1254786"/>
            <a:ext cx="8407981" cy="456215"/>
          </a:xfrm>
          <a:prstGeom prst="rect">
            <a:avLst/>
          </a:prstGeom>
        </p:spPr>
        <p:txBody>
          <a:bodyPr wrap="square" lIns="91440" tIns="45720" rIns="91440" bIns="45720" anchor="t">
            <a:spAutoFit/>
          </a:bodyPr>
          <a:lstStyle/>
          <a:p>
            <a:pPr algn="just">
              <a:lnSpc>
                <a:spcPct val="150000"/>
              </a:lnSpc>
            </a:pPr>
            <a:endParaRPr lang="en-US" altLang="zh-CN">
              <a:solidFill>
                <a:schemeClr val="tx1">
                  <a:lumMod val="65000"/>
                  <a:lumOff val="35000"/>
                </a:schemeClr>
              </a:solidFill>
              <a:latin typeface="Segoe UI" panose="020B0502040204020203" pitchFamily="34" charset="0"/>
              <a:cs typeface="Segoe UI" panose="020B0502040204020203" pitchFamily="34" charset="0"/>
            </a:endParaRPr>
          </a:p>
        </p:txBody>
      </p:sp>
      <p:sp>
        <p:nvSpPr>
          <p:cNvPr id="4" name="文本框 3">
            <a:extLst>
              <a:ext uri="{FF2B5EF4-FFF2-40B4-BE49-F238E27FC236}">
                <a16:creationId xmlns:a16="http://schemas.microsoft.com/office/drawing/2014/main" id="{35124FBD-5A34-4B3A-988B-C0FFD68F47E6}"/>
              </a:ext>
            </a:extLst>
          </p:cNvPr>
          <p:cNvSpPr txBox="1"/>
          <p:nvPr/>
        </p:nvSpPr>
        <p:spPr>
          <a:xfrm>
            <a:off x="490745" y="1293330"/>
            <a:ext cx="82097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endParaRPr lang="en-US" altLang="zh-CN">
              <a:solidFill>
                <a:schemeClr val="tx1">
                  <a:lumMod val="65000"/>
                  <a:lumOff val="35000"/>
                </a:schemeClr>
              </a:solidFill>
              <a:latin typeface="Segoe UI" panose="020B0502040204020203" pitchFamily="34" charset="0"/>
              <a:ea typeface="宋体"/>
              <a:cs typeface="Segoe UI" panose="020B0502040204020203" pitchFamily="34" charset="0"/>
            </a:endParaRPr>
          </a:p>
        </p:txBody>
      </p:sp>
    </p:spTree>
    <p:extLst>
      <p:ext uri="{BB962C8B-B14F-4D97-AF65-F5344CB8AC3E}">
        <p14:creationId xmlns:p14="http://schemas.microsoft.com/office/powerpoint/2010/main" val="1737517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nodePh="1">
                                  <p:stCondLst>
                                    <p:cond delay="50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6276"/>
            <a:ext cx="2008883" cy="584775"/>
          </a:xfrm>
          <a:prstGeom prst="rect">
            <a:avLst/>
          </a:prstGeom>
        </p:spPr>
        <p:txBody>
          <a:bodyPr wrap="none" lIns="91440" tIns="45720" rIns="91440" bIns="45720" anchor="t">
            <a:spAutoFit/>
          </a:bodyPr>
          <a:lstStyle/>
          <a:p>
            <a:r>
              <a:rPr lang="en-US" altLang="zh-CN" sz="3200">
                <a:solidFill>
                  <a:srgbClr val="1F9E23"/>
                </a:solidFill>
                <a:latin typeface="Calibri"/>
                <a:ea typeface="宋体"/>
                <a:cs typeface="Calibri"/>
              </a:rPr>
              <a:t>Conclusion</a:t>
            </a:r>
            <a:endParaRPr lang="en-US" altLang="zh-CN" sz="3200">
              <a:solidFill>
                <a:srgbClr val="1F9E23"/>
              </a:solidFill>
              <a:latin typeface="Calibri"/>
              <a:cs typeface="Calibri"/>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a:solidFill>
                    <a:schemeClr val="bg1"/>
                  </a:solidFill>
                  <a:latin typeface="Century Gothic" panose="020B0502020202020204" pitchFamily="34" charset="0"/>
                </a:rPr>
                <a:t>PAGE   09</a:t>
              </a:r>
              <a:endParaRPr lang="zh-CN" altLang="en-US" sz="80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0" y="1254786"/>
            <a:ext cx="8407981" cy="456215"/>
          </a:xfrm>
          <a:prstGeom prst="rect">
            <a:avLst/>
          </a:prstGeom>
        </p:spPr>
        <p:txBody>
          <a:bodyPr wrap="square" lIns="91440" tIns="45720" rIns="91440" bIns="45720" anchor="t">
            <a:spAutoFit/>
          </a:bodyPr>
          <a:lstStyle/>
          <a:p>
            <a:pPr algn="just">
              <a:lnSpc>
                <a:spcPct val="150000"/>
              </a:lnSpc>
            </a:pPr>
            <a:endParaRPr lang="en-US" altLang="zh-CN">
              <a:solidFill>
                <a:schemeClr val="tx1">
                  <a:lumMod val="65000"/>
                  <a:lumOff val="35000"/>
                </a:schemeClr>
              </a:solidFill>
              <a:latin typeface="Segoe UI" panose="020B0502040204020203" pitchFamily="34" charset="0"/>
              <a:cs typeface="Segoe UI" panose="020B0502040204020203" pitchFamily="34" charset="0"/>
            </a:endParaRPr>
          </a:p>
        </p:txBody>
      </p:sp>
      <p:sp>
        <p:nvSpPr>
          <p:cNvPr id="4" name="文本框 3">
            <a:extLst>
              <a:ext uri="{FF2B5EF4-FFF2-40B4-BE49-F238E27FC236}">
                <a16:creationId xmlns:a16="http://schemas.microsoft.com/office/drawing/2014/main" id="{35124FBD-5A34-4B3A-988B-C0FFD68F47E6}"/>
              </a:ext>
            </a:extLst>
          </p:cNvPr>
          <p:cNvSpPr txBox="1"/>
          <p:nvPr/>
        </p:nvSpPr>
        <p:spPr>
          <a:xfrm>
            <a:off x="490745" y="1293330"/>
            <a:ext cx="82097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endParaRPr lang="en-US" altLang="zh-CN">
              <a:solidFill>
                <a:schemeClr val="tx1">
                  <a:lumMod val="65000"/>
                  <a:lumOff val="35000"/>
                </a:schemeClr>
              </a:solidFill>
              <a:latin typeface="Segoe UI" panose="020B0502040204020203" pitchFamily="34" charset="0"/>
              <a:ea typeface="宋体"/>
              <a:cs typeface="Segoe UI" panose="020B0502040204020203" pitchFamily="34" charset="0"/>
            </a:endParaRPr>
          </a:p>
        </p:txBody>
      </p:sp>
    </p:spTree>
    <p:extLst>
      <p:ext uri="{BB962C8B-B14F-4D97-AF65-F5344CB8AC3E}">
        <p14:creationId xmlns:p14="http://schemas.microsoft.com/office/powerpoint/2010/main" val="8860899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nodePh="1">
                                  <p:stCondLst>
                                    <p:cond delay="50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2597186" cy="584775"/>
          </a:xfrm>
          <a:prstGeom prst="rect">
            <a:avLst/>
          </a:prstGeom>
        </p:spPr>
        <p:txBody>
          <a:bodyPr wrap="none">
            <a:spAutoFit/>
          </a:bodyPr>
          <a:lstStyle/>
          <a:p>
            <a:r>
              <a:rPr lang="en-US" altLang="zh-CN" sz="3200" dirty="0">
                <a:solidFill>
                  <a:srgbClr val="1F9E23"/>
                </a:solidFill>
                <a:latin typeface="Century Gothic" panose="020B0502020202020204" pitchFamily="34" charset="0"/>
                <a:cs typeface="Arial" panose="020B0604020202020204" pitchFamily="34" charset="0"/>
              </a:rPr>
              <a:t>Introduction</a:t>
            </a: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01</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84499" y="1113256"/>
            <a:ext cx="8407981" cy="1702710"/>
          </a:xfrm>
          <a:prstGeom prst="rect">
            <a:avLst/>
          </a:prstGeom>
        </p:spPr>
        <p:txBody>
          <a:bodyPr wrap="square">
            <a:spAutoFit/>
          </a:bodyPr>
          <a:lstStyle/>
          <a:p>
            <a:pPr algn="just">
              <a:lnSpc>
                <a:spcPct val="150000"/>
              </a:lnSpc>
            </a:pPr>
            <a:r>
              <a:rPr lang="en-US" altLang="zh-CN" dirty="0">
                <a:solidFill>
                  <a:schemeClr val="tx1">
                    <a:lumMod val="65000"/>
                    <a:lumOff val="35000"/>
                  </a:schemeClr>
                </a:solidFill>
                <a:latin typeface="Segoe UI" panose="020B0502040204020203" pitchFamily="34" charset="0"/>
                <a:cs typeface="Segoe UI" panose="020B0502040204020203" pitchFamily="34" charset="0"/>
              </a:rPr>
              <a:t>Good cost estimation has a direct bearing on the performance and effectiveness of a business enterprise because overestimation can result in loss of business and goodwill in the market, whereas underestimation may lead toward financial losses to the enterprise. (</a:t>
            </a:r>
            <a:r>
              <a:rPr lang="it-IT" altLang="zh-CN" dirty="0">
                <a:solidFill>
                  <a:schemeClr val="tx1">
                    <a:lumMod val="65000"/>
                    <a:lumOff val="35000"/>
                  </a:schemeClr>
                </a:solidFill>
                <a:latin typeface="Segoe UI" panose="020B0502040204020203" pitchFamily="34" charset="0"/>
                <a:cs typeface="Segoe UI" panose="020B0502040204020203" pitchFamily="34" charset="0"/>
              </a:rPr>
              <a:t>Niazi, A., Dai, J. S., Balabani, S., &amp; Seneviratne, L. , 2006) </a:t>
            </a:r>
            <a:endParaRPr lang="en-US" altLang="zh-CN"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0" name="矩形 9">
            <a:extLst>
              <a:ext uri="{FF2B5EF4-FFF2-40B4-BE49-F238E27FC236}">
                <a16:creationId xmlns:a16="http://schemas.microsoft.com/office/drawing/2014/main" id="{143A8EC4-C5A6-4BA5-B19A-075664DA200F}"/>
              </a:ext>
            </a:extLst>
          </p:cNvPr>
          <p:cNvSpPr/>
          <p:nvPr/>
        </p:nvSpPr>
        <p:spPr>
          <a:xfrm>
            <a:off x="484499" y="2883761"/>
            <a:ext cx="8407981" cy="2118209"/>
          </a:xfrm>
          <a:prstGeom prst="rect">
            <a:avLst/>
          </a:prstGeom>
        </p:spPr>
        <p:txBody>
          <a:bodyPr wrap="square">
            <a:spAutoFit/>
          </a:bodyPr>
          <a:lstStyle/>
          <a:p>
            <a:pPr algn="just">
              <a:lnSpc>
                <a:spcPct val="150000"/>
              </a:lnSpc>
            </a:pPr>
            <a:r>
              <a:rPr lang="en-US" altLang="zh-CN" dirty="0">
                <a:solidFill>
                  <a:schemeClr val="tx1">
                    <a:lumMod val="65000"/>
                    <a:lumOff val="35000"/>
                  </a:schemeClr>
                </a:solidFill>
                <a:latin typeface="Segoe UI" panose="020B0502040204020203" pitchFamily="34" charset="0"/>
                <a:cs typeface="Segoe UI" panose="020B0502040204020203" pitchFamily="34" charset="0"/>
              </a:rPr>
              <a:t>Qualitative techniques are generally favorable in making cost estimates in the early design stages because these techniques make use of the past data to predict the cost of a new product without requiring detailed information. The rough estimates obtained in the early design phases still provide a good platform for decision making. (</a:t>
            </a:r>
            <a:r>
              <a:rPr lang="it-IT" altLang="zh-CN">
                <a:solidFill>
                  <a:schemeClr val="tx1">
                    <a:lumMod val="65000"/>
                    <a:lumOff val="35000"/>
                  </a:schemeClr>
                </a:solidFill>
                <a:latin typeface="Segoe UI" panose="020B0502040204020203" pitchFamily="34" charset="0"/>
                <a:cs typeface="Segoe UI" panose="020B0502040204020203" pitchFamily="34" charset="0"/>
              </a:rPr>
              <a:t>Niazi, A., Dai, J. S., Balabani, S., &amp; Seneviratne, L. , 2006) </a:t>
            </a:r>
            <a:endParaRPr lang="en-US" altLang="zh-CN" dirty="0">
              <a:solidFill>
                <a:schemeClr val="tx1">
                  <a:lumMod val="65000"/>
                  <a:lumOff val="3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7548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5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0-#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14350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2571610"/>
            <a:ext cx="9144000" cy="1044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058603" y="1665827"/>
            <a:ext cx="2517036" cy="923330"/>
          </a:xfrm>
          <a:prstGeom prst="rect">
            <a:avLst/>
          </a:prstGeom>
        </p:spPr>
        <p:txBody>
          <a:bodyPr wrap="none" lIns="91440" tIns="45720" rIns="91440" bIns="45720" anchor="t">
            <a:spAutoFit/>
          </a:bodyPr>
          <a:lstStyle/>
          <a:p>
            <a:r>
              <a:rPr lang="en-US" altLang="zh-CN" sz="5400">
                <a:solidFill>
                  <a:schemeClr val="bg1"/>
                </a:solidFill>
                <a:latin typeface="Century Gothic"/>
                <a:ea typeface="宋体"/>
                <a:cs typeface="Arial"/>
              </a:rPr>
              <a:t>Part Six</a:t>
            </a:r>
            <a:endParaRPr lang="en-US" altLang="zh-CN" sz="5400">
              <a:solidFill>
                <a:schemeClr val="bg1"/>
              </a:solidFill>
              <a:latin typeface="Century Gothic" panose="020B0502020202020204" pitchFamily="34" charset="0"/>
              <a:cs typeface="Arial" panose="020B0604020202020204" pitchFamily="34" charset="0"/>
            </a:endParaRPr>
          </a:p>
        </p:txBody>
      </p:sp>
      <p:sp>
        <p:nvSpPr>
          <p:cNvPr id="34" name="矩形 33"/>
          <p:cNvSpPr/>
          <p:nvPr/>
        </p:nvSpPr>
        <p:spPr>
          <a:xfrm>
            <a:off x="3105090" y="2763406"/>
            <a:ext cx="2424062" cy="584775"/>
          </a:xfrm>
          <a:prstGeom prst="rect">
            <a:avLst/>
          </a:prstGeom>
        </p:spPr>
        <p:txBody>
          <a:bodyPr wrap="none">
            <a:spAutoFit/>
          </a:bodyPr>
          <a:lstStyle/>
          <a:p>
            <a:r>
              <a:rPr lang="en-US" altLang="zh-CN" sz="3200">
                <a:solidFill>
                  <a:srgbClr val="1F9E23"/>
                </a:solidFill>
                <a:latin typeface="Century Gothic" panose="020B0502020202020204" pitchFamily="34" charset="0"/>
                <a:cs typeface="Arial" panose="020B0604020202020204" pitchFamily="34" charset="0"/>
              </a:rPr>
              <a:t>References</a:t>
            </a:r>
          </a:p>
        </p:txBody>
      </p:sp>
      <p:grpSp>
        <p:nvGrpSpPr>
          <p:cNvPr id="38" name="组合 37"/>
          <p:cNvGrpSpPr/>
          <p:nvPr/>
        </p:nvGrpSpPr>
        <p:grpSpPr>
          <a:xfrm>
            <a:off x="8423260" y="2367459"/>
            <a:ext cx="212739" cy="45719"/>
            <a:chOff x="8136396" y="1704236"/>
            <a:chExt cx="366876" cy="78844"/>
          </a:xfrm>
          <a:solidFill>
            <a:schemeClr val="bg1">
              <a:alpha val="36000"/>
            </a:schemeClr>
          </a:solidFill>
        </p:grpSpPr>
        <p:sp>
          <p:nvSpPr>
            <p:cNvPr id="30" name="矩形 29"/>
            <p:cNvSpPr/>
            <p:nvPr/>
          </p:nvSpPr>
          <p:spPr>
            <a:xfrm>
              <a:off x="8136396"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280412"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424428"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p:cNvSpPr/>
          <p:nvPr/>
        </p:nvSpPr>
        <p:spPr>
          <a:xfrm>
            <a:off x="0" y="3608566"/>
            <a:ext cx="9144000" cy="53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83641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2" decel="100000" fill="hold" grpId="0" nodeType="withEffect">
                                  <p:stCondLst>
                                    <p:cond delay="500"/>
                                  </p:stCondLst>
                                  <p:childTnLst>
                                    <p:set>
                                      <p:cBhvr>
                                        <p:cTn id="9" dur="1" fill="hold">
                                          <p:stCondLst>
                                            <p:cond delay="0"/>
                                          </p:stCondLst>
                                        </p:cTn>
                                        <p:tgtEl>
                                          <p:spTgt spid="42"/>
                                        </p:tgtEl>
                                        <p:attrNameLst>
                                          <p:attrName>style.visibility</p:attrName>
                                        </p:attrNameLst>
                                      </p:cBhvr>
                                      <p:to>
                                        <p:strVal val="visible"/>
                                      </p:to>
                                    </p:set>
                                    <p:anim calcmode="lin" valueType="num">
                                      <p:cBhvr additive="base">
                                        <p:cTn id="10" dur="500" fill="hold"/>
                                        <p:tgtEl>
                                          <p:spTgt spid="42"/>
                                        </p:tgtEl>
                                        <p:attrNameLst>
                                          <p:attrName>ppt_x</p:attrName>
                                        </p:attrNameLst>
                                      </p:cBhvr>
                                      <p:tavLst>
                                        <p:tav tm="0">
                                          <p:val>
                                            <p:strVal val="1+#ppt_w/2"/>
                                          </p:val>
                                        </p:tav>
                                        <p:tav tm="100000">
                                          <p:val>
                                            <p:strVal val="#ppt_x"/>
                                          </p:val>
                                        </p:tav>
                                      </p:tavLst>
                                    </p:anim>
                                    <p:anim calcmode="lin" valueType="num">
                                      <p:cBhvr additive="base">
                                        <p:cTn id="11"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2424062" cy="584775"/>
          </a:xfrm>
          <a:prstGeom prst="rect">
            <a:avLst/>
          </a:prstGeom>
        </p:spPr>
        <p:txBody>
          <a:bodyPr wrap="none">
            <a:spAutoFit/>
          </a:bodyPr>
          <a:lstStyle/>
          <a:p>
            <a:r>
              <a:rPr lang="en-US" altLang="zh-CN" sz="3200">
                <a:solidFill>
                  <a:srgbClr val="1F9E23"/>
                </a:solidFill>
                <a:latin typeface="Century Gothic" panose="020B0502020202020204" pitchFamily="34" charset="0"/>
                <a:cs typeface="Arial" panose="020B0604020202020204" pitchFamily="34" charset="0"/>
              </a:rPr>
              <a:t>References</a:t>
            </a: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a:solidFill>
                    <a:schemeClr val="bg1"/>
                  </a:solidFill>
                  <a:latin typeface="Century Gothic" panose="020B0502020202020204" pitchFamily="34" charset="0"/>
                </a:rPr>
                <a:t>PAGE   05</a:t>
              </a:r>
              <a:endParaRPr lang="zh-CN" altLang="en-US" sz="80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9" name="矩形 8">
            <a:extLst>
              <a:ext uri="{FF2B5EF4-FFF2-40B4-BE49-F238E27FC236}">
                <a16:creationId xmlns:a16="http://schemas.microsoft.com/office/drawing/2014/main" id="{B7B86896-77D1-4A1A-98CE-674F895F8C2A}"/>
              </a:ext>
            </a:extLst>
          </p:cNvPr>
          <p:cNvSpPr/>
          <p:nvPr/>
        </p:nvSpPr>
        <p:spPr>
          <a:xfrm>
            <a:off x="484499" y="1113256"/>
            <a:ext cx="8407981" cy="3370474"/>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altLang="zh-CN" sz="1600" dirty="0">
                <a:solidFill>
                  <a:schemeClr val="tx1">
                    <a:lumMod val="65000"/>
                    <a:lumOff val="35000"/>
                  </a:schemeClr>
                </a:solidFill>
                <a:latin typeface="Segoe UI" panose="020B0502040204020203" pitchFamily="34" charset="0"/>
                <a:cs typeface="Segoe UI" panose="020B0502040204020203" pitchFamily="34" charset="0"/>
              </a:rPr>
              <a:t>Niazi, A., Dai, J. S., Balabani, S., &amp; Seneviratne, L. (2006). Product cost estimation: Technique classification and methodology review.</a:t>
            </a:r>
          </a:p>
          <a:p>
            <a:pPr marL="285750" indent="-285750" algn="just">
              <a:lnSpc>
                <a:spcPct val="150000"/>
              </a:lnSpc>
              <a:buFont typeface="Arial" panose="020B0604020202020204" pitchFamily="34" charset="0"/>
              <a:buChar char="•"/>
            </a:pPr>
            <a:r>
              <a:rPr lang="en-US" altLang="zh-CN" sz="1600" dirty="0">
                <a:solidFill>
                  <a:schemeClr val="tx1">
                    <a:lumMod val="65000"/>
                    <a:lumOff val="35000"/>
                  </a:schemeClr>
                </a:solidFill>
                <a:latin typeface="Segoe UI" panose="020B0502040204020203" pitchFamily="34" charset="0"/>
                <a:cs typeface="Segoe UI" panose="020B0502040204020203" pitchFamily="34" charset="0"/>
              </a:rPr>
              <a:t>Jorgensen, M., &amp; Molokken, K. (2003, November). A preliminary checklist for software cost management. In Third International Conference on Quality Software, 2003. Proceedings. (pp. 134-140). IEEE.</a:t>
            </a:r>
          </a:p>
          <a:p>
            <a:pPr marL="285750" indent="-285750" algn="just">
              <a:lnSpc>
                <a:spcPct val="150000"/>
              </a:lnSpc>
              <a:buFont typeface="Arial" panose="020B0604020202020204" pitchFamily="34" charset="0"/>
              <a:buChar char="•"/>
            </a:pPr>
            <a:r>
              <a:rPr lang="en-US" altLang="zh-CN" sz="1600" dirty="0">
                <a:solidFill>
                  <a:schemeClr val="tx1">
                    <a:lumMod val="65000"/>
                    <a:lumOff val="35000"/>
                  </a:schemeClr>
                </a:solidFill>
                <a:latin typeface="Segoe UI" panose="020B0502040204020203" pitchFamily="34" charset="0"/>
                <a:cs typeface="Segoe UI" panose="020B0502040204020203" pitchFamily="34" charset="0"/>
              </a:rPr>
              <a:t>Heemstra, F. J. (1992). Software cost estimation. Information and software technology, 34(10), 627-639.</a:t>
            </a:r>
          </a:p>
          <a:p>
            <a:pPr marL="285750" indent="-285750" algn="just">
              <a:lnSpc>
                <a:spcPct val="150000"/>
              </a:lnSpc>
              <a:buFont typeface="Arial" panose="020B0604020202020204" pitchFamily="34" charset="0"/>
              <a:buChar char="•"/>
            </a:pPr>
            <a:r>
              <a:rPr lang="en-US" altLang="zh-CN" sz="1600" dirty="0">
                <a:solidFill>
                  <a:schemeClr val="tx1">
                    <a:lumMod val="65000"/>
                    <a:lumOff val="35000"/>
                  </a:schemeClr>
                </a:solidFill>
                <a:latin typeface="Segoe UI" panose="020B0502040204020203" pitchFamily="34" charset="0"/>
                <a:cs typeface="Segoe UI" panose="020B0502040204020203" pitchFamily="34" charset="0"/>
              </a:rPr>
              <a:t>Jones, H. W. (2015, July). Underestimation of project costs. 45th International Conference on Environmental Systems.</a:t>
            </a:r>
          </a:p>
        </p:txBody>
      </p:sp>
    </p:spTree>
    <p:extLst>
      <p:ext uri="{BB962C8B-B14F-4D97-AF65-F5344CB8AC3E}">
        <p14:creationId xmlns:p14="http://schemas.microsoft.com/office/powerpoint/2010/main" val="31228348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2597186" cy="584775"/>
          </a:xfrm>
          <a:prstGeom prst="rect">
            <a:avLst/>
          </a:prstGeom>
        </p:spPr>
        <p:txBody>
          <a:bodyPr wrap="none">
            <a:spAutoFit/>
          </a:bodyPr>
          <a:lstStyle/>
          <a:p>
            <a:r>
              <a:rPr lang="en-US" altLang="zh-CN" sz="3200" dirty="0">
                <a:solidFill>
                  <a:srgbClr val="1F9E23"/>
                </a:solidFill>
                <a:latin typeface="Century Gothic" panose="020B0502020202020204" pitchFamily="34" charset="0"/>
                <a:cs typeface="Arial" panose="020B0604020202020204" pitchFamily="34" charset="0"/>
              </a:rPr>
              <a:t>Introduction</a:t>
            </a: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02</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84499" y="1252223"/>
            <a:ext cx="8407981" cy="1287212"/>
          </a:xfrm>
          <a:prstGeom prst="rect">
            <a:avLst/>
          </a:prstGeom>
        </p:spPr>
        <p:txBody>
          <a:bodyPr wrap="square">
            <a:spAutoFit/>
          </a:bodyPr>
          <a:lstStyle/>
          <a:p>
            <a:pPr algn="just">
              <a:lnSpc>
                <a:spcPct val="150000"/>
              </a:lnSpc>
            </a:pPr>
            <a:r>
              <a:rPr lang="en-US" altLang="zh-CN" dirty="0">
                <a:solidFill>
                  <a:schemeClr val="tx1">
                    <a:lumMod val="65000"/>
                    <a:lumOff val="35000"/>
                  </a:schemeClr>
                </a:solidFill>
                <a:latin typeface="Segoe UI" panose="020B0502040204020203" pitchFamily="34" charset="0"/>
                <a:cs typeface="Segoe UI" panose="020B0502040204020203" pitchFamily="34" charset="0"/>
              </a:rPr>
              <a:t>McDonald's is a well-known American fast-food company, founded in 1940 as a restaurant operated by Richard and Maurice McDonald, in San Bernardino, California, United States.</a:t>
            </a:r>
          </a:p>
        </p:txBody>
      </p:sp>
      <p:sp>
        <p:nvSpPr>
          <p:cNvPr id="11" name="矩形 10">
            <a:extLst>
              <a:ext uri="{FF2B5EF4-FFF2-40B4-BE49-F238E27FC236}">
                <a16:creationId xmlns:a16="http://schemas.microsoft.com/office/drawing/2014/main" id="{D326031D-35EE-479D-9CE8-A6B13DBEAADD}"/>
              </a:ext>
            </a:extLst>
          </p:cNvPr>
          <p:cNvSpPr/>
          <p:nvPr/>
        </p:nvSpPr>
        <p:spPr>
          <a:xfrm>
            <a:off x="484498" y="2682873"/>
            <a:ext cx="8407981" cy="2118209"/>
          </a:xfrm>
          <a:prstGeom prst="rect">
            <a:avLst/>
          </a:prstGeom>
        </p:spPr>
        <p:txBody>
          <a:bodyPr wrap="square">
            <a:spAutoFit/>
          </a:bodyPr>
          <a:lstStyle/>
          <a:p>
            <a:pPr algn="just">
              <a:lnSpc>
                <a:spcPct val="150000"/>
              </a:lnSpc>
            </a:pPr>
            <a:r>
              <a:rPr lang="en-US" altLang="zh-CN" dirty="0">
                <a:solidFill>
                  <a:schemeClr val="tx1">
                    <a:lumMod val="65000"/>
                    <a:lumOff val="35000"/>
                  </a:schemeClr>
                </a:solidFill>
                <a:latin typeface="Segoe UI" panose="020B0502040204020203" pitchFamily="34" charset="0"/>
                <a:cs typeface="Segoe UI" panose="020B0502040204020203" pitchFamily="34" charset="0"/>
              </a:rPr>
              <a:t>With the ambition to make its management have detailed information of every stores in hand at any time, McDonald’s expected to spend $1 billion on the </a:t>
            </a:r>
            <a:r>
              <a:rPr lang="en-US" altLang="zh-CN" i="1" dirty="0">
                <a:solidFill>
                  <a:schemeClr val="tx1">
                    <a:lumMod val="65000"/>
                    <a:lumOff val="35000"/>
                  </a:schemeClr>
                </a:solidFill>
                <a:latin typeface="Segoe UI" panose="020B0502040204020203" pitchFamily="34" charset="0"/>
                <a:cs typeface="Segoe UI" panose="020B0502040204020203" pitchFamily="34" charset="0"/>
              </a:rPr>
              <a:t>Innovate</a:t>
            </a:r>
            <a:r>
              <a:rPr lang="en-US" altLang="zh-CN" dirty="0">
                <a:solidFill>
                  <a:schemeClr val="tx1">
                    <a:lumMod val="65000"/>
                    <a:lumOff val="35000"/>
                  </a:schemeClr>
                </a:solidFill>
                <a:latin typeface="Segoe UI" panose="020B0502040204020203" pitchFamily="34" charset="0"/>
                <a:cs typeface="Segoe UI" panose="020B0502040204020203" pitchFamily="34" charset="0"/>
              </a:rPr>
              <a:t> project in 2001. However, the </a:t>
            </a:r>
            <a:r>
              <a:rPr lang="en-US" altLang="zh-CN" b="1" dirty="0">
                <a:solidFill>
                  <a:schemeClr val="tx1">
                    <a:lumMod val="65000"/>
                    <a:lumOff val="35000"/>
                  </a:schemeClr>
                </a:solidFill>
                <a:latin typeface="Segoe UI" panose="020B0502040204020203" pitchFamily="34" charset="0"/>
                <a:cs typeface="Segoe UI" panose="020B0502040204020203" pitchFamily="34" charset="0"/>
              </a:rPr>
              <a:t>cost</a:t>
            </a:r>
            <a:r>
              <a:rPr lang="en-US" altLang="zh-CN" dirty="0">
                <a:solidFill>
                  <a:schemeClr val="tx1">
                    <a:lumMod val="65000"/>
                    <a:lumOff val="35000"/>
                  </a:schemeClr>
                </a:solidFill>
                <a:latin typeface="Segoe UI" panose="020B0502040204020203" pitchFamily="34" charset="0"/>
                <a:cs typeface="Segoe UI" panose="020B0502040204020203" pitchFamily="34" charset="0"/>
              </a:rPr>
              <a:t> was still </a:t>
            </a:r>
            <a:r>
              <a:rPr lang="en-US" altLang="zh-CN" b="1" dirty="0">
                <a:solidFill>
                  <a:schemeClr val="tx1">
                    <a:lumMod val="65000"/>
                    <a:lumOff val="35000"/>
                  </a:schemeClr>
                </a:solidFill>
                <a:latin typeface="Segoe UI" panose="020B0502040204020203" pitchFamily="34" charset="0"/>
                <a:cs typeface="Segoe UI" panose="020B0502040204020203" pitchFamily="34" charset="0"/>
              </a:rPr>
              <a:t>underestimated</a:t>
            </a:r>
            <a:r>
              <a:rPr lang="en-US" altLang="zh-CN" dirty="0">
                <a:solidFill>
                  <a:schemeClr val="tx1">
                    <a:lumMod val="65000"/>
                    <a:lumOff val="35000"/>
                  </a:schemeClr>
                </a:solidFill>
                <a:latin typeface="Segoe UI" panose="020B0502040204020203" pitchFamily="34" charset="0"/>
                <a:cs typeface="Segoe UI" panose="020B0502040204020203" pitchFamily="34" charset="0"/>
              </a:rPr>
              <a:t> due to </a:t>
            </a:r>
            <a:r>
              <a:rPr lang="en-US" altLang="zh-CN" b="1" dirty="0">
                <a:solidFill>
                  <a:schemeClr val="tx1">
                    <a:lumMod val="65000"/>
                    <a:lumOff val="35000"/>
                  </a:schemeClr>
                </a:solidFill>
                <a:latin typeface="Segoe UI" panose="020B0502040204020203" pitchFamily="34" charset="0"/>
                <a:cs typeface="Segoe UI" panose="020B0502040204020203" pitchFamily="34" charset="0"/>
              </a:rPr>
              <a:t>multifarious  reasons</a:t>
            </a:r>
            <a:r>
              <a:rPr lang="en-US" altLang="zh-CN" dirty="0">
                <a:solidFill>
                  <a:schemeClr val="tx1">
                    <a:lumMod val="65000"/>
                    <a:lumOff val="35000"/>
                  </a:schemeClr>
                </a:solidFill>
                <a:latin typeface="Segoe UI" panose="020B0502040204020203" pitchFamily="34" charset="0"/>
                <a:cs typeface="Segoe UI" panose="020B0502040204020203" pitchFamily="34" charset="0"/>
              </a:rPr>
              <a:t> and </a:t>
            </a:r>
            <a:r>
              <a:rPr lang="en-US" altLang="zh-CN" i="1" dirty="0">
                <a:solidFill>
                  <a:schemeClr val="tx1">
                    <a:lumMod val="65000"/>
                    <a:lumOff val="35000"/>
                  </a:schemeClr>
                </a:solidFill>
                <a:latin typeface="Segoe UI" panose="020B0502040204020203" pitchFamily="34" charset="0"/>
                <a:cs typeface="Segoe UI" panose="020B0502040204020203" pitchFamily="34" charset="0"/>
              </a:rPr>
              <a:t>Innovate</a:t>
            </a:r>
            <a:r>
              <a:rPr lang="en-US" altLang="zh-CN" dirty="0">
                <a:solidFill>
                  <a:schemeClr val="tx1">
                    <a:lumMod val="65000"/>
                    <a:lumOff val="35000"/>
                  </a:schemeClr>
                </a:solidFill>
                <a:latin typeface="Segoe UI" panose="020B0502040204020203" pitchFamily="34" charset="0"/>
                <a:cs typeface="Segoe UI" panose="020B0502040204020203" pitchFamily="34" charset="0"/>
              </a:rPr>
              <a:t> failed after costing $170 million until it even got off the ground.</a:t>
            </a:r>
          </a:p>
        </p:txBody>
      </p:sp>
    </p:spTree>
    <p:extLst>
      <p:ext uri="{BB962C8B-B14F-4D97-AF65-F5344CB8AC3E}">
        <p14:creationId xmlns:p14="http://schemas.microsoft.com/office/powerpoint/2010/main" val="949922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50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0-#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2311851" cy="584775"/>
          </a:xfrm>
          <a:prstGeom prst="rect">
            <a:avLst/>
          </a:prstGeom>
        </p:spPr>
        <p:txBody>
          <a:bodyPr wrap="none">
            <a:spAutoFit/>
          </a:bodyPr>
          <a:lstStyle/>
          <a:p>
            <a:r>
              <a:rPr lang="en-US" altLang="zh-CN" sz="3200" dirty="0">
                <a:solidFill>
                  <a:srgbClr val="1F9E23"/>
                </a:solidFill>
                <a:latin typeface="Century Gothic" panose="020B0502020202020204" pitchFamily="34" charset="0"/>
                <a:cs typeface="Arial" panose="020B0604020202020204" pitchFamily="34" charset="0"/>
              </a:rPr>
              <a:t>Objectives</a:t>
            </a:r>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03</a:t>
              </a:r>
              <a:endParaRPr lang="zh-CN" altLang="en-US" sz="80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584033" y="1779662"/>
            <a:ext cx="7975934" cy="1702710"/>
          </a:xfrm>
          <a:prstGeom prst="rect">
            <a:avLst/>
          </a:prstGeom>
        </p:spPr>
        <p:txBody>
          <a:bodyPr wrap="square">
            <a:spAutoFit/>
          </a:bodyPr>
          <a:lstStyle/>
          <a:p>
            <a:pPr marL="285750" indent="-285750" algn="just">
              <a:lnSpc>
                <a:spcPct val="150000"/>
              </a:lnSpc>
              <a:buFont typeface="Wingdings" panose="05000000000000000000" pitchFamily="2" charset="2"/>
              <a:buChar char="n"/>
            </a:pPr>
            <a:r>
              <a:rPr lang="en-US" altLang="zh-CN" dirty="0">
                <a:solidFill>
                  <a:schemeClr val="tx1">
                    <a:lumMod val="65000"/>
                    <a:lumOff val="35000"/>
                  </a:schemeClr>
                </a:solidFill>
                <a:latin typeface="Segoe UI" panose="020B0502040204020203" pitchFamily="34" charset="0"/>
                <a:cs typeface="Segoe UI" panose="020B0502040204020203" pitchFamily="34" charset="0"/>
              </a:rPr>
              <a:t>To propose the </a:t>
            </a:r>
            <a:r>
              <a:rPr lang="en-US" altLang="zh-CN" b="1" dirty="0">
                <a:solidFill>
                  <a:schemeClr val="tx1">
                    <a:lumMod val="65000"/>
                    <a:lumOff val="35000"/>
                  </a:schemeClr>
                </a:solidFill>
                <a:latin typeface="Segoe UI" panose="020B0502040204020203" pitchFamily="34" charset="0"/>
                <a:cs typeface="Segoe UI" panose="020B0502040204020203" pitchFamily="34" charset="0"/>
              </a:rPr>
              <a:t>reasons</a:t>
            </a:r>
            <a:r>
              <a:rPr lang="en-US" altLang="zh-CN" dirty="0">
                <a:solidFill>
                  <a:schemeClr val="tx1">
                    <a:lumMod val="65000"/>
                    <a:lumOff val="35000"/>
                  </a:schemeClr>
                </a:solidFill>
                <a:latin typeface="Segoe UI" panose="020B0502040204020203" pitchFamily="34" charset="0"/>
                <a:cs typeface="Segoe UI" panose="020B0502040204020203" pitchFamily="34" charset="0"/>
              </a:rPr>
              <a:t> for the cost </a:t>
            </a:r>
            <a:r>
              <a:rPr lang="en-US" altLang="zh-CN" b="1" dirty="0">
                <a:solidFill>
                  <a:schemeClr val="tx1">
                    <a:lumMod val="65000"/>
                    <a:lumOff val="35000"/>
                  </a:schemeClr>
                </a:solidFill>
                <a:latin typeface="Segoe UI" panose="020B0502040204020203" pitchFamily="34" charset="0"/>
                <a:cs typeface="Segoe UI" panose="020B0502040204020203" pitchFamily="34" charset="0"/>
              </a:rPr>
              <a:t>underestimation</a:t>
            </a:r>
            <a:r>
              <a:rPr lang="en-US" altLang="zh-CN" dirty="0">
                <a:solidFill>
                  <a:schemeClr val="tx1">
                    <a:lumMod val="65000"/>
                    <a:lumOff val="35000"/>
                  </a:schemeClr>
                </a:solidFill>
                <a:latin typeface="Segoe UI" panose="020B0502040204020203" pitchFamily="34" charset="0"/>
                <a:cs typeface="Segoe UI" panose="020B0502040204020203" pitchFamily="34" charset="0"/>
              </a:rPr>
              <a:t> through a qualitative perspective in the preparation phase of cost estimation.</a:t>
            </a:r>
          </a:p>
          <a:p>
            <a:pPr marL="285750" indent="-285750" algn="just">
              <a:lnSpc>
                <a:spcPct val="150000"/>
              </a:lnSpc>
              <a:buFont typeface="Wingdings" panose="05000000000000000000" pitchFamily="2" charset="2"/>
              <a:buChar char="n"/>
            </a:pPr>
            <a:endParaRPr lang="en-US" altLang="zh-CN"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lgn="just">
              <a:lnSpc>
                <a:spcPct val="150000"/>
              </a:lnSpc>
              <a:buFont typeface="Wingdings" panose="05000000000000000000" pitchFamily="2" charset="2"/>
              <a:buChar char="n"/>
            </a:pPr>
            <a:r>
              <a:rPr lang="en-US" altLang="zh-CN" dirty="0">
                <a:solidFill>
                  <a:schemeClr val="tx1">
                    <a:lumMod val="65000"/>
                    <a:lumOff val="35000"/>
                  </a:schemeClr>
                </a:solidFill>
                <a:latin typeface="Segoe UI" panose="020B0502040204020203" pitchFamily="34" charset="0"/>
                <a:cs typeface="Segoe UI" panose="020B0502040204020203" pitchFamily="34" charset="0"/>
              </a:rPr>
              <a:t>To demonstrate the reasons above for McDonald’s failure in </a:t>
            </a:r>
            <a:r>
              <a:rPr lang="en-US" altLang="zh-CN" i="1" dirty="0">
                <a:solidFill>
                  <a:schemeClr val="tx1">
                    <a:lumMod val="65000"/>
                    <a:lumOff val="35000"/>
                  </a:schemeClr>
                </a:solidFill>
                <a:latin typeface="Segoe UI" panose="020B0502040204020203" pitchFamily="34" charset="0"/>
                <a:cs typeface="Segoe UI" panose="020B0502040204020203" pitchFamily="34" charset="0"/>
              </a:rPr>
              <a:t>Innovate </a:t>
            </a:r>
            <a:r>
              <a:rPr lang="en-US" altLang="zh-CN" dirty="0">
                <a:solidFill>
                  <a:schemeClr val="tx1">
                    <a:lumMod val="65000"/>
                    <a:lumOff val="35000"/>
                  </a:schemeClr>
                </a:solidFill>
                <a:latin typeface="Segoe UI" panose="020B0502040204020203" pitchFamily="34" charset="0"/>
                <a:cs typeface="Segoe UI" panose="020B0502040204020203" pitchFamily="34" charset="0"/>
              </a:rPr>
              <a:t>case.</a:t>
            </a:r>
            <a:endParaRPr lang="en-US" altLang="zh-CN" i="1" dirty="0">
              <a:solidFill>
                <a:schemeClr val="tx1">
                  <a:lumMod val="65000"/>
                  <a:lumOff val="3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837230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14350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2571610"/>
            <a:ext cx="9144000" cy="1044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058603" y="1665827"/>
            <a:ext cx="3026791" cy="923330"/>
          </a:xfrm>
          <a:prstGeom prst="rect">
            <a:avLst/>
          </a:prstGeom>
        </p:spPr>
        <p:txBody>
          <a:bodyPr wrap="none">
            <a:spAutoFit/>
          </a:bodyPr>
          <a:lstStyle/>
          <a:p>
            <a:r>
              <a:rPr lang="en-US" altLang="zh-CN" sz="5400" dirty="0">
                <a:solidFill>
                  <a:schemeClr val="bg1"/>
                </a:solidFill>
                <a:latin typeface="Century Gothic" panose="020B0502020202020204" pitchFamily="34" charset="0"/>
                <a:cs typeface="Arial" panose="020B0604020202020204" pitchFamily="34" charset="0"/>
              </a:rPr>
              <a:t>Part Two</a:t>
            </a:r>
          </a:p>
        </p:txBody>
      </p:sp>
      <p:sp>
        <p:nvSpPr>
          <p:cNvPr id="34" name="矩形 33"/>
          <p:cNvSpPr/>
          <p:nvPr/>
        </p:nvSpPr>
        <p:spPr>
          <a:xfrm>
            <a:off x="2777277" y="2797701"/>
            <a:ext cx="3589444" cy="584775"/>
          </a:xfrm>
          <a:prstGeom prst="rect">
            <a:avLst/>
          </a:prstGeom>
        </p:spPr>
        <p:txBody>
          <a:bodyPr wrap="none">
            <a:spAutoFit/>
          </a:bodyPr>
          <a:lstStyle/>
          <a:p>
            <a:r>
              <a:rPr lang="en-US" altLang="zh-CN" sz="3200" dirty="0">
                <a:solidFill>
                  <a:srgbClr val="1F9E23"/>
                </a:solidFill>
                <a:latin typeface="Century Gothic" panose="020B0502020202020204" pitchFamily="34" charset="0"/>
                <a:cs typeface="Arial" panose="020B0604020202020204" pitchFamily="34" charset="0"/>
              </a:rPr>
              <a:t>Literature Review</a:t>
            </a:r>
          </a:p>
        </p:txBody>
      </p:sp>
      <p:grpSp>
        <p:nvGrpSpPr>
          <p:cNvPr id="38" name="组合 37"/>
          <p:cNvGrpSpPr/>
          <p:nvPr/>
        </p:nvGrpSpPr>
        <p:grpSpPr>
          <a:xfrm>
            <a:off x="8423260" y="2367459"/>
            <a:ext cx="212739" cy="45719"/>
            <a:chOff x="8136396" y="1704236"/>
            <a:chExt cx="366876" cy="78844"/>
          </a:xfrm>
          <a:solidFill>
            <a:schemeClr val="bg1">
              <a:alpha val="36000"/>
            </a:schemeClr>
          </a:solidFill>
        </p:grpSpPr>
        <p:sp>
          <p:nvSpPr>
            <p:cNvPr id="30" name="矩形 29"/>
            <p:cNvSpPr/>
            <p:nvPr/>
          </p:nvSpPr>
          <p:spPr>
            <a:xfrm>
              <a:off x="8136396"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280412"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424428"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p:cNvSpPr/>
          <p:nvPr/>
        </p:nvSpPr>
        <p:spPr>
          <a:xfrm>
            <a:off x="0" y="3608566"/>
            <a:ext cx="9144000" cy="53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40423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2" decel="100000" fill="hold" grpId="0" nodeType="withEffect">
                                  <p:stCondLst>
                                    <p:cond delay="500"/>
                                  </p:stCondLst>
                                  <p:childTnLst>
                                    <p:set>
                                      <p:cBhvr>
                                        <p:cTn id="9" dur="1" fill="hold">
                                          <p:stCondLst>
                                            <p:cond delay="0"/>
                                          </p:stCondLst>
                                        </p:cTn>
                                        <p:tgtEl>
                                          <p:spTgt spid="42"/>
                                        </p:tgtEl>
                                        <p:attrNameLst>
                                          <p:attrName>style.visibility</p:attrName>
                                        </p:attrNameLst>
                                      </p:cBhvr>
                                      <p:to>
                                        <p:strVal val="visible"/>
                                      </p:to>
                                    </p:set>
                                    <p:anim calcmode="lin" valueType="num">
                                      <p:cBhvr additive="base">
                                        <p:cTn id="10" dur="500" fill="hold"/>
                                        <p:tgtEl>
                                          <p:spTgt spid="42"/>
                                        </p:tgtEl>
                                        <p:attrNameLst>
                                          <p:attrName>ppt_x</p:attrName>
                                        </p:attrNameLst>
                                      </p:cBhvr>
                                      <p:tavLst>
                                        <p:tav tm="0">
                                          <p:val>
                                            <p:strVal val="1+#ppt_w/2"/>
                                          </p:val>
                                        </p:tav>
                                        <p:tav tm="100000">
                                          <p:val>
                                            <p:strVal val="#ppt_x"/>
                                          </p:val>
                                        </p:tav>
                                      </p:tavLst>
                                    </p:anim>
                                    <p:anim calcmode="lin" valueType="num">
                                      <p:cBhvr additive="base">
                                        <p:cTn id="11"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3589444" cy="584775"/>
          </a:xfrm>
          <a:prstGeom prst="rect">
            <a:avLst/>
          </a:prstGeom>
        </p:spPr>
        <p:txBody>
          <a:bodyPr wrap="none">
            <a:spAutoFit/>
          </a:bodyPr>
          <a:lstStyle/>
          <a:p>
            <a:r>
              <a:rPr lang="en-US" altLang="zh-CN" sz="3200" dirty="0">
                <a:solidFill>
                  <a:srgbClr val="1F9E23"/>
                </a:solidFill>
                <a:latin typeface="Century Gothic" panose="020B0502020202020204" pitchFamily="34" charset="0"/>
                <a:cs typeface="Arial" panose="020B0604020202020204" pitchFamily="34" charset="0"/>
              </a:rPr>
              <a:t>Literature Review</a:t>
            </a: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05</a:t>
              </a:r>
              <a:endParaRPr lang="zh-CN" altLang="en-US" sz="80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0" y="1868440"/>
            <a:ext cx="8407981" cy="1702710"/>
          </a:xfrm>
          <a:prstGeom prst="rect">
            <a:avLst/>
          </a:prstGeom>
        </p:spPr>
        <p:txBody>
          <a:bodyPr wrap="square">
            <a:spAutoFit/>
          </a:bodyPr>
          <a:lstStyle/>
          <a:p>
            <a:pPr algn="just">
              <a:lnSpc>
                <a:spcPct val="150000"/>
              </a:lnSpc>
            </a:pPr>
            <a:r>
              <a:rPr lang="en-US" altLang="zh-CN" dirty="0">
                <a:solidFill>
                  <a:schemeClr val="tx1">
                    <a:lumMod val="65000"/>
                    <a:lumOff val="35000"/>
                  </a:schemeClr>
                </a:solidFill>
                <a:latin typeface="Segoe UI" panose="020B0502040204020203" pitchFamily="34" charset="0"/>
                <a:cs typeface="Segoe UI" panose="020B0502040204020203" pitchFamily="34" charset="0"/>
              </a:rPr>
              <a:t>Cost estimation is directly connected with the performance and effectiveness of a software project development because </a:t>
            </a:r>
            <a:r>
              <a:rPr lang="en-US" altLang="zh-CN" b="1" dirty="0">
                <a:solidFill>
                  <a:schemeClr val="tx1">
                    <a:lumMod val="65000"/>
                    <a:lumOff val="35000"/>
                  </a:schemeClr>
                </a:solidFill>
                <a:latin typeface="Segoe UI" panose="020B0502040204020203" pitchFamily="34" charset="0"/>
                <a:cs typeface="Segoe UI" panose="020B0502040204020203" pitchFamily="34" charset="0"/>
              </a:rPr>
              <a:t>underestimation</a:t>
            </a:r>
            <a:r>
              <a:rPr lang="en-US" altLang="zh-CN" dirty="0">
                <a:solidFill>
                  <a:schemeClr val="tx1">
                    <a:lumMod val="65000"/>
                    <a:lumOff val="35000"/>
                  </a:schemeClr>
                </a:solidFill>
                <a:latin typeface="Segoe UI" panose="020B0502040204020203" pitchFamily="34" charset="0"/>
                <a:cs typeface="Segoe UI" panose="020B0502040204020203" pitchFamily="34" charset="0"/>
              </a:rPr>
              <a:t> may lead to financial losses. (</a:t>
            </a:r>
            <a:r>
              <a:rPr lang="it-IT" altLang="zh-CN" dirty="0">
                <a:solidFill>
                  <a:schemeClr val="tx1">
                    <a:lumMod val="65000"/>
                    <a:lumOff val="35000"/>
                  </a:schemeClr>
                </a:solidFill>
                <a:latin typeface="Segoe UI" panose="020B0502040204020203" pitchFamily="34" charset="0"/>
                <a:cs typeface="Segoe UI" panose="020B0502040204020203" pitchFamily="34" charset="0"/>
              </a:rPr>
              <a:t>Niazi, A., Dai, J. S., Balabani, S., &amp; Seneviratne, L. , 2006) However, </a:t>
            </a:r>
            <a:r>
              <a:rPr lang="en-US" altLang="zh-CN" dirty="0">
                <a:solidFill>
                  <a:schemeClr val="tx1">
                    <a:lumMod val="65000"/>
                    <a:lumOff val="35000"/>
                  </a:schemeClr>
                </a:solidFill>
                <a:latin typeface="Segoe UI" panose="020B0502040204020203" pitchFamily="34" charset="0"/>
                <a:cs typeface="Segoe UI" panose="020B0502040204020203" pitchFamily="34" charset="0"/>
              </a:rPr>
              <a:t>there are many </a:t>
            </a:r>
            <a:r>
              <a:rPr lang="en-US" altLang="zh-CN" b="1" dirty="0">
                <a:solidFill>
                  <a:schemeClr val="tx1">
                    <a:lumMod val="65000"/>
                    <a:lumOff val="35000"/>
                  </a:schemeClr>
                </a:solidFill>
                <a:latin typeface="Segoe UI" panose="020B0502040204020203" pitchFamily="34" charset="0"/>
                <a:cs typeface="Segoe UI" panose="020B0502040204020203" pitchFamily="34" charset="0"/>
              </a:rPr>
              <a:t>reasons</a:t>
            </a:r>
            <a:r>
              <a:rPr lang="en-US" altLang="zh-CN" dirty="0">
                <a:solidFill>
                  <a:schemeClr val="tx1">
                    <a:lumMod val="65000"/>
                    <a:lumOff val="35000"/>
                  </a:schemeClr>
                </a:solidFill>
                <a:latin typeface="Segoe UI" panose="020B0502040204020203" pitchFamily="34" charset="0"/>
                <a:cs typeface="Segoe UI" panose="020B0502040204020203" pitchFamily="34" charset="0"/>
              </a:rPr>
              <a:t> that makes cost estimation difficult and even </a:t>
            </a:r>
            <a:r>
              <a:rPr lang="en-US" altLang="zh-CN" b="1" dirty="0">
                <a:solidFill>
                  <a:schemeClr val="tx1">
                    <a:lumMod val="65000"/>
                    <a:lumOff val="35000"/>
                  </a:schemeClr>
                </a:solidFill>
                <a:latin typeface="Segoe UI" panose="020B0502040204020203" pitchFamily="34" charset="0"/>
                <a:cs typeface="Segoe UI" panose="020B0502040204020203" pitchFamily="34" charset="0"/>
              </a:rPr>
              <a:t>underestimated</a:t>
            </a:r>
            <a:r>
              <a:rPr lang="en-US" altLang="zh-CN" dirty="0">
                <a:solidFill>
                  <a:schemeClr val="tx1">
                    <a:lumMod val="65000"/>
                    <a:lumOff val="35000"/>
                  </a:scheme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376737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6734536" cy="584775"/>
          </a:xfrm>
          <a:prstGeom prst="rect">
            <a:avLst/>
          </a:prstGeom>
        </p:spPr>
        <p:txBody>
          <a:bodyPr wrap="none">
            <a:spAutoFit/>
          </a:bodyPr>
          <a:lstStyle/>
          <a:p>
            <a:r>
              <a:rPr lang="en-US" altLang="zh-CN" sz="3200" dirty="0">
                <a:solidFill>
                  <a:srgbClr val="1F9E23"/>
                </a:solidFill>
                <a:latin typeface="Century Gothic" panose="020B0502020202020204" pitchFamily="34" charset="0"/>
                <a:cs typeface="Arial" panose="020B0604020202020204" pitchFamily="34" charset="0"/>
              </a:rPr>
              <a:t>Reasons for cost underestimation</a:t>
            </a: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06</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11" name="矩形 10">
            <a:extLst>
              <a:ext uri="{FF2B5EF4-FFF2-40B4-BE49-F238E27FC236}">
                <a16:creationId xmlns:a16="http://schemas.microsoft.com/office/drawing/2014/main" id="{EE25C4FD-D2B3-4B92-BA46-EFCCE49F5F79}"/>
              </a:ext>
            </a:extLst>
          </p:cNvPr>
          <p:cNvSpPr/>
          <p:nvPr/>
        </p:nvSpPr>
        <p:spPr>
          <a:xfrm>
            <a:off x="285882" y="1436686"/>
            <a:ext cx="2785403" cy="1048067"/>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entury Gothic" panose="020B0502020202020204" pitchFamily="34" charset="0"/>
              </a:rPr>
              <a:t>a lack of data</a:t>
            </a:r>
          </a:p>
          <a:p>
            <a:pPr algn="ctr">
              <a:lnSpc>
                <a:spcPct val="150000"/>
              </a:lnSpc>
            </a:pPr>
            <a:r>
              <a:rPr lang="en-US" altLang="zh-CN" sz="1200" dirty="0">
                <a:latin typeface="Century Gothic" panose="020B0502020202020204" pitchFamily="34" charset="0"/>
              </a:rPr>
              <a:t>(Heemstra, F. J., 1992)</a:t>
            </a:r>
          </a:p>
        </p:txBody>
      </p:sp>
      <p:sp>
        <p:nvSpPr>
          <p:cNvPr id="12" name="矩形 11">
            <a:extLst>
              <a:ext uri="{FF2B5EF4-FFF2-40B4-BE49-F238E27FC236}">
                <a16:creationId xmlns:a16="http://schemas.microsoft.com/office/drawing/2014/main" id="{54DEF904-8B4F-497B-87CA-3CFE114EE7BB}"/>
              </a:ext>
            </a:extLst>
          </p:cNvPr>
          <p:cNvSpPr/>
          <p:nvPr/>
        </p:nvSpPr>
        <p:spPr>
          <a:xfrm>
            <a:off x="3169055" y="1436684"/>
            <a:ext cx="2785403" cy="1048067"/>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entury Gothic" panose="020B0502020202020204" pitchFamily="34" charset="0"/>
              </a:rPr>
              <a:t>over-optimism</a:t>
            </a:r>
          </a:p>
          <a:p>
            <a:pPr algn="ctr"/>
            <a:r>
              <a:rPr lang="en-US" altLang="zh-CN" sz="1200" dirty="0">
                <a:latin typeface="Century Gothic" panose="020B0502020202020204" pitchFamily="34" charset="0"/>
              </a:rPr>
              <a:t>(Jones, H. W., 2015)</a:t>
            </a:r>
            <a:endParaRPr lang="en-US" altLang="zh-CN" sz="2000" dirty="0">
              <a:latin typeface="Century Gothic" panose="020B0502020202020204" pitchFamily="34" charset="0"/>
            </a:endParaRPr>
          </a:p>
        </p:txBody>
      </p:sp>
      <p:sp>
        <p:nvSpPr>
          <p:cNvPr id="13" name="矩形 12">
            <a:extLst>
              <a:ext uri="{FF2B5EF4-FFF2-40B4-BE49-F238E27FC236}">
                <a16:creationId xmlns:a16="http://schemas.microsoft.com/office/drawing/2014/main" id="{72885499-329F-47A5-B37A-3DEBBF7E04E5}"/>
              </a:ext>
            </a:extLst>
          </p:cNvPr>
          <p:cNvSpPr/>
          <p:nvPr/>
        </p:nvSpPr>
        <p:spPr>
          <a:xfrm>
            <a:off x="6052228" y="1436684"/>
            <a:ext cx="2785403" cy="1048067"/>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entury Gothic" panose="020B0502020202020204" pitchFamily="34" charset="0"/>
              </a:rPr>
              <a:t>stakeholder conflicts</a:t>
            </a:r>
          </a:p>
          <a:p>
            <a:pPr algn="ctr"/>
            <a:r>
              <a:rPr lang="en-US" altLang="zh-CN" sz="1200" dirty="0">
                <a:latin typeface="Century Gothic" panose="020B0502020202020204" pitchFamily="34" charset="0"/>
              </a:rPr>
              <a:t>(Jones, H. W., 2015)</a:t>
            </a:r>
            <a:endParaRPr lang="en-US" altLang="zh-CN" sz="2000" dirty="0">
              <a:latin typeface="Century Gothic" panose="020B0502020202020204" pitchFamily="34" charset="0"/>
            </a:endParaRPr>
          </a:p>
        </p:txBody>
      </p:sp>
      <p:sp>
        <p:nvSpPr>
          <p:cNvPr id="14" name="矩形 13">
            <a:extLst>
              <a:ext uri="{FF2B5EF4-FFF2-40B4-BE49-F238E27FC236}">
                <a16:creationId xmlns:a16="http://schemas.microsoft.com/office/drawing/2014/main" id="{AE260B4C-2073-4810-AA40-B2BC2AB7838E}"/>
              </a:ext>
            </a:extLst>
          </p:cNvPr>
          <p:cNvSpPr/>
          <p:nvPr/>
        </p:nvSpPr>
        <p:spPr>
          <a:xfrm>
            <a:off x="296126" y="2571749"/>
            <a:ext cx="2785403" cy="1048067"/>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entury Gothic" panose="020B0502020202020204" pitchFamily="34" charset="0"/>
              </a:rPr>
              <a:t>project complexity</a:t>
            </a:r>
          </a:p>
          <a:p>
            <a:pPr algn="ctr"/>
            <a:r>
              <a:rPr lang="en-US" altLang="zh-CN" sz="1200" dirty="0">
                <a:latin typeface="Century Gothic" panose="020B0502020202020204" pitchFamily="34" charset="0"/>
              </a:rPr>
              <a:t>(Jones, H. W., 2015)</a:t>
            </a:r>
          </a:p>
        </p:txBody>
      </p:sp>
      <p:sp>
        <p:nvSpPr>
          <p:cNvPr id="15" name="矩形 14">
            <a:extLst>
              <a:ext uri="{FF2B5EF4-FFF2-40B4-BE49-F238E27FC236}">
                <a16:creationId xmlns:a16="http://schemas.microsoft.com/office/drawing/2014/main" id="{7D282128-96C6-4BEE-9A91-6506AFB93FA9}"/>
              </a:ext>
            </a:extLst>
          </p:cNvPr>
          <p:cNvSpPr/>
          <p:nvPr/>
        </p:nvSpPr>
        <p:spPr>
          <a:xfrm>
            <a:off x="3179298" y="2571749"/>
            <a:ext cx="2785403" cy="1048067"/>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Century Gothic" panose="020B0502020202020204" pitchFamily="34" charset="0"/>
              </a:rPr>
              <a:t>cost underestimation</a:t>
            </a:r>
          </a:p>
        </p:txBody>
      </p:sp>
      <p:sp>
        <p:nvSpPr>
          <p:cNvPr id="17" name="矩形 16">
            <a:extLst>
              <a:ext uri="{FF2B5EF4-FFF2-40B4-BE49-F238E27FC236}">
                <a16:creationId xmlns:a16="http://schemas.microsoft.com/office/drawing/2014/main" id="{CE167747-22DA-429A-9FED-8E9DD1BD211E}"/>
              </a:ext>
            </a:extLst>
          </p:cNvPr>
          <p:cNvSpPr/>
          <p:nvPr/>
        </p:nvSpPr>
        <p:spPr>
          <a:xfrm>
            <a:off x="6062471" y="2578732"/>
            <a:ext cx="2785403" cy="1048067"/>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entury Gothic" panose="020B0502020202020204" pitchFamily="34" charset="0"/>
              </a:rPr>
              <a:t>hurriedly-done estimation</a:t>
            </a:r>
          </a:p>
          <a:p>
            <a:pPr algn="ctr"/>
            <a:r>
              <a:rPr lang="en-US" altLang="zh-CN" sz="1200" dirty="0">
                <a:latin typeface="Century Gothic" panose="020B0502020202020204" pitchFamily="34" charset="0"/>
              </a:rPr>
              <a:t>(Heemstra, F. J., 1992)</a:t>
            </a:r>
          </a:p>
        </p:txBody>
      </p:sp>
      <p:sp>
        <p:nvSpPr>
          <p:cNvPr id="18" name="矩形 17">
            <a:extLst>
              <a:ext uri="{FF2B5EF4-FFF2-40B4-BE49-F238E27FC236}">
                <a16:creationId xmlns:a16="http://schemas.microsoft.com/office/drawing/2014/main" id="{D72E32F2-3318-46E1-86E2-71673F79E3CE}"/>
              </a:ext>
            </a:extLst>
          </p:cNvPr>
          <p:cNvSpPr/>
          <p:nvPr/>
        </p:nvSpPr>
        <p:spPr>
          <a:xfrm>
            <a:off x="296127" y="3706812"/>
            <a:ext cx="2785403" cy="1048067"/>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entury Gothic" panose="020B0502020202020204" pitchFamily="34" charset="0"/>
              </a:rPr>
              <a:t>inexperienced estimator</a:t>
            </a:r>
          </a:p>
          <a:p>
            <a:pPr algn="ctr"/>
            <a:r>
              <a:rPr lang="en-US" altLang="zh-CN" sz="1200" dirty="0">
                <a:latin typeface="Century Gothic" panose="020B0502020202020204" pitchFamily="34" charset="0"/>
              </a:rPr>
              <a:t>(Heemstra, F. J., 1992)</a:t>
            </a:r>
          </a:p>
        </p:txBody>
      </p:sp>
      <p:sp>
        <p:nvSpPr>
          <p:cNvPr id="19" name="矩形 18">
            <a:extLst>
              <a:ext uri="{FF2B5EF4-FFF2-40B4-BE49-F238E27FC236}">
                <a16:creationId xmlns:a16="http://schemas.microsoft.com/office/drawing/2014/main" id="{F4ED25D0-E12A-4631-9A54-76F4696175B9}"/>
              </a:ext>
            </a:extLst>
          </p:cNvPr>
          <p:cNvSpPr/>
          <p:nvPr/>
        </p:nvSpPr>
        <p:spPr>
          <a:xfrm>
            <a:off x="3179298" y="3706812"/>
            <a:ext cx="2785403" cy="1048067"/>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entury Gothic" panose="020B0502020202020204" pitchFamily="34" charset="0"/>
              </a:rPr>
              <a:t>an apparent bias towards underestimation</a:t>
            </a:r>
          </a:p>
          <a:p>
            <a:pPr algn="ctr">
              <a:lnSpc>
                <a:spcPct val="150000"/>
              </a:lnSpc>
            </a:pPr>
            <a:r>
              <a:rPr lang="en-US" altLang="zh-CN" sz="1200" dirty="0">
                <a:latin typeface="Century Gothic" panose="020B0502020202020204" pitchFamily="34" charset="0"/>
              </a:rPr>
              <a:t>(Heemstra, F. J., 1992)</a:t>
            </a:r>
          </a:p>
        </p:txBody>
      </p:sp>
      <p:sp>
        <p:nvSpPr>
          <p:cNvPr id="21" name="矩形 20">
            <a:extLst>
              <a:ext uri="{FF2B5EF4-FFF2-40B4-BE49-F238E27FC236}">
                <a16:creationId xmlns:a16="http://schemas.microsoft.com/office/drawing/2014/main" id="{E82E643D-DEB4-477E-B234-B8CB41A38015}"/>
              </a:ext>
            </a:extLst>
          </p:cNvPr>
          <p:cNvSpPr/>
          <p:nvPr/>
        </p:nvSpPr>
        <p:spPr>
          <a:xfrm>
            <a:off x="6052227" y="3706811"/>
            <a:ext cx="2785403" cy="1048067"/>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entury Gothic" panose="020B0502020202020204" pitchFamily="34" charset="0"/>
              </a:rPr>
              <a:t>personal estimation without considering less experienced people</a:t>
            </a:r>
          </a:p>
          <a:p>
            <a:pPr algn="ctr">
              <a:lnSpc>
                <a:spcPct val="150000"/>
              </a:lnSpc>
            </a:pPr>
            <a:r>
              <a:rPr lang="en-US" altLang="zh-CN" sz="1200" dirty="0">
                <a:latin typeface="Century Gothic" panose="020B0502020202020204" pitchFamily="34" charset="0"/>
              </a:rPr>
              <a:t>(Heemstra, F. J., 1992)</a:t>
            </a:r>
          </a:p>
        </p:txBody>
      </p:sp>
    </p:spTree>
    <p:extLst>
      <p:ext uri="{BB962C8B-B14F-4D97-AF65-F5344CB8AC3E}">
        <p14:creationId xmlns:p14="http://schemas.microsoft.com/office/powerpoint/2010/main" val="12700706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3589444" cy="584775"/>
          </a:xfrm>
          <a:prstGeom prst="rect">
            <a:avLst/>
          </a:prstGeom>
        </p:spPr>
        <p:txBody>
          <a:bodyPr wrap="none">
            <a:spAutoFit/>
          </a:bodyPr>
          <a:lstStyle/>
          <a:p>
            <a:r>
              <a:rPr lang="en-US" altLang="zh-CN" sz="3200" dirty="0">
                <a:solidFill>
                  <a:srgbClr val="1F9E23"/>
                </a:solidFill>
                <a:latin typeface="Century Gothic" panose="020B0502020202020204" pitchFamily="34" charset="0"/>
                <a:cs typeface="Arial" panose="020B0604020202020204" pitchFamily="34" charset="0"/>
              </a:rPr>
              <a:t>Literature Review</a:t>
            </a: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07</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 name="组合 9">
            <a:extLst>
              <a:ext uri="{FF2B5EF4-FFF2-40B4-BE49-F238E27FC236}">
                <a16:creationId xmlns:a16="http://schemas.microsoft.com/office/drawing/2014/main" id="{908374D3-B26F-4471-958F-48E565C3316F}"/>
              </a:ext>
            </a:extLst>
          </p:cNvPr>
          <p:cNvGrpSpPr/>
          <p:nvPr/>
        </p:nvGrpSpPr>
        <p:grpSpPr>
          <a:xfrm>
            <a:off x="975921" y="1600128"/>
            <a:ext cx="3419908" cy="539356"/>
            <a:chOff x="351702" y="2588946"/>
            <a:chExt cx="3419908" cy="539356"/>
          </a:xfrm>
        </p:grpSpPr>
        <p:sp>
          <p:nvSpPr>
            <p:cNvPr id="77" name="矩形 76">
              <a:extLst>
                <a:ext uri="{FF2B5EF4-FFF2-40B4-BE49-F238E27FC236}">
                  <a16:creationId xmlns:a16="http://schemas.microsoft.com/office/drawing/2014/main" id="{25D7D0CA-D8A6-4024-A12A-98F8977BEA19}"/>
                </a:ext>
              </a:extLst>
            </p:cNvPr>
            <p:cNvSpPr/>
            <p:nvPr/>
          </p:nvSpPr>
          <p:spPr>
            <a:xfrm>
              <a:off x="2280660" y="2593023"/>
              <a:ext cx="1490950" cy="535279"/>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entury Gothic" panose="020B0502020202020204" pitchFamily="34" charset="0"/>
                </a:rPr>
                <a:t>Estimation</a:t>
              </a:r>
            </a:p>
          </p:txBody>
        </p:sp>
        <p:sp>
          <p:nvSpPr>
            <p:cNvPr id="59" name="矩形 58">
              <a:extLst>
                <a:ext uri="{FF2B5EF4-FFF2-40B4-BE49-F238E27FC236}">
                  <a16:creationId xmlns:a16="http://schemas.microsoft.com/office/drawing/2014/main" id="{5BF9A488-DE87-41EE-BD40-726B65FDA8E8}"/>
                </a:ext>
              </a:extLst>
            </p:cNvPr>
            <p:cNvSpPr/>
            <p:nvPr/>
          </p:nvSpPr>
          <p:spPr>
            <a:xfrm>
              <a:off x="351702" y="2588946"/>
              <a:ext cx="1490949" cy="539356"/>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entury Gothic" panose="020B0502020202020204" pitchFamily="34" charset="0"/>
                </a:rPr>
                <a:t>Preparation</a:t>
              </a:r>
              <a:endParaRPr lang="zh-CN" altLang="en-US" dirty="0">
                <a:latin typeface="Century Gothic" panose="020B0502020202020204" pitchFamily="34" charset="0"/>
              </a:endParaRPr>
            </a:p>
          </p:txBody>
        </p:sp>
      </p:grpSp>
      <p:sp>
        <p:nvSpPr>
          <p:cNvPr id="112" name="矩形 111">
            <a:extLst>
              <a:ext uri="{FF2B5EF4-FFF2-40B4-BE49-F238E27FC236}">
                <a16:creationId xmlns:a16="http://schemas.microsoft.com/office/drawing/2014/main" id="{13C2F616-9EAD-489E-9B2C-8899D3CED7BB}"/>
              </a:ext>
            </a:extLst>
          </p:cNvPr>
          <p:cNvSpPr/>
          <p:nvPr/>
        </p:nvSpPr>
        <p:spPr>
          <a:xfrm>
            <a:off x="4833838" y="1604205"/>
            <a:ext cx="1490949" cy="535279"/>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entury Gothic" panose="020B0502020202020204" pitchFamily="34" charset="0"/>
              </a:rPr>
              <a:t>Application</a:t>
            </a:r>
          </a:p>
        </p:txBody>
      </p:sp>
      <p:sp>
        <p:nvSpPr>
          <p:cNvPr id="113" name="矩形 112">
            <a:extLst>
              <a:ext uri="{FF2B5EF4-FFF2-40B4-BE49-F238E27FC236}">
                <a16:creationId xmlns:a16="http://schemas.microsoft.com/office/drawing/2014/main" id="{5EC20665-C046-4601-89CD-409B714A54CB}"/>
              </a:ext>
            </a:extLst>
          </p:cNvPr>
          <p:cNvSpPr/>
          <p:nvPr/>
        </p:nvSpPr>
        <p:spPr>
          <a:xfrm>
            <a:off x="6762796" y="1604205"/>
            <a:ext cx="1490950" cy="535279"/>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entury Gothic" panose="020B0502020202020204" pitchFamily="34" charset="0"/>
              </a:rPr>
              <a:t>Learning</a:t>
            </a:r>
          </a:p>
        </p:txBody>
      </p:sp>
      <p:cxnSp>
        <p:nvCxnSpPr>
          <p:cNvPr id="6" name="直接箭头连接符 5">
            <a:extLst>
              <a:ext uri="{FF2B5EF4-FFF2-40B4-BE49-F238E27FC236}">
                <a16:creationId xmlns:a16="http://schemas.microsoft.com/office/drawing/2014/main" id="{9EE45B37-FC37-4A61-A993-7591DB795E5B}"/>
              </a:ext>
            </a:extLst>
          </p:cNvPr>
          <p:cNvCxnSpPr>
            <a:cxnSpLocks/>
            <a:stCxn id="59" idx="3"/>
            <a:endCxn id="77" idx="1"/>
          </p:cNvCxnSpPr>
          <p:nvPr/>
        </p:nvCxnSpPr>
        <p:spPr>
          <a:xfrm>
            <a:off x="2466870" y="1869806"/>
            <a:ext cx="438009" cy="2039"/>
          </a:xfrm>
          <a:prstGeom prst="straightConnector1">
            <a:avLst/>
          </a:prstGeom>
          <a:ln w="57150">
            <a:solidFill>
              <a:schemeClr val="tx1">
                <a:lumMod val="50000"/>
                <a:lumOff val="50000"/>
              </a:schemeClr>
            </a:solidFill>
            <a:headEnd type="none"/>
            <a:tailEnd type="triangle" w="sm" len="med"/>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EDBC8450-EF2B-4E88-87AE-8DAF664AE6C5}"/>
              </a:ext>
            </a:extLst>
          </p:cNvPr>
          <p:cNvCxnSpPr>
            <a:cxnSpLocks/>
            <a:stCxn id="77" idx="3"/>
            <a:endCxn id="112" idx="1"/>
          </p:cNvCxnSpPr>
          <p:nvPr/>
        </p:nvCxnSpPr>
        <p:spPr>
          <a:xfrm>
            <a:off x="4395829" y="1871845"/>
            <a:ext cx="438009" cy="0"/>
          </a:xfrm>
          <a:prstGeom prst="straightConnector1">
            <a:avLst/>
          </a:prstGeom>
          <a:ln w="57150">
            <a:solidFill>
              <a:schemeClr val="tx1">
                <a:lumMod val="50000"/>
                <a:lumOff val="50000"/>
              </a:schemeClr>
            </a:solidFill>
            <a:headEnd type="none"/>
            <a:tailEnd type="triangle" w="sm" len="med"/>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BF120C6D-1398-49B7-B5DF-620848DBDF4D}"/>
              </a:ext>
            </a:extLst>
          </p:cNvPr>
          <p:cNvCxnSpPr>
            <a:cxnSpLocks/>
            <a:stCxn id="112" idx="3"/>
            <a:endCxn id="113" idx="1"/>
          </p:cNvCxnSpPr>
          <p:nvPr/>
        </p:nvCxnSpPr>
        <p:spPr>
          <a:xfrm>
            <a:off x="6324787" y="1871845"/>
            <a:ext cx="438009" cy="0"/>
          </a:xfrm>
          <a:prstGeom prst="straightConnector1">
            <a:avLst/>
          </a:prstGeom>
          <a:ln w="57150">
            <a:solidFill>
              <a:schemeClr val="tx1">
                <a:lumMod val="50000"/>
                <a:lumOff val="50000"/>
              </a:schemeClr>
            </a:solidFill>
            <a:headEnd type="none"/>
            <a:tailEnd type="triangle" w="sm" len="med"/>
          </a:ln>
        </p:spPr>
        <p:style>
          <a:lnRef idx="1">
            <a:schemeClr val="accent1"/>
          </a:lnRef>
          <a:fillRef idx="0">
            <a:schemeClr val="accent1"/>
          </a:fillRef>
          <a:effectRef idx="0">
            <a:schemeClr val="accent1"/>
          </a:effectRef>
          <a:fontRef idx="minor">
            <a:schemeClr val="tx1"/>
          </a:fontRef>
        </p:style>
      </p:cxnSp>
      <p:sp>
        <p:nvSpPr>
          <p:cNvPr id="119" name="文本框 118">
            <a:extLst>
              <a:ext uri="{FF2B5EF4-FFF2-40B4-BE49-F238E27FC236}">
                <a16:creationId xmlns:a16="http://schemas.microsoft.com/office/drawing/2014/main" id="{3FF5DDC8-A30A-4B7B-AE96-1F9783A7ED93}"/>
              </a:ext>
            </a:extLst>
          </p:cNvPr>
          <p:cNvSpPr txBox="1"/>
          <p:nvPr/>
        </p:nvSpPr>
        <p:spPr>
          <a:xfrm>
            <a:off x="733688" y="2336804"/>
            <a:ext cx="7676624" cy="2540504"/>
          </a:xfrm>
          <a:prstGeom prst="rect">
            <a:avLst/>
          </a:prstGeom>
          <a:noFill/>
        </p:spPr>
        <p:txBody>
          <a:bodyPr wrap="square">
            <a:spAutoFit/>
          </a:bodyPr>
          <a:lstStyle/>
          <a:p>
            <a:pPr algn="just">
              <a:lnSpc>
                <a:spcPct val="150000"/>
              </a:lnSpc>
            </a:pPr>
            <a:r>
              <a:rPr lang="en-US" altLang="zh-CN" dirty="0">
                <a:solidFill>
                  <a:schemeClr val="tx1">
                    <a:lumMod val="65000"/>
                    <a:lumOff val="35000"/>
                  </a:schemeClr>
                </a:solidFill>
                <a:latin typeface="Segoe UI" panose="020B0502040204020203" pitchFamily="34" charset="0"/>
                <a:cs typeface="Segoe UI" panose="020B0502040204020203" pitchFamily="34" charset="0"/>
              </a:rPr>
              <a:t>At the early stage of software project development, including preparation phase and early estimation phase, intuitive cost estimation may be used as one of the qualitative cost estimation techniques, which is based on using the past experience. By looking into the experience of past projects, we may have a basic knowledge about the cost of a new project. (</a:t>
            </a:r>
            <a:r>
              <a:rPr lang="it-IT" altLang="zh-CN" dirty="0">
                <a:solidFill>
                  <a:schemeClr val="tx1">
                    <a:lumMod val="65000"/>
                    <a:lumOff val="35000"/>
                  </a:schemeClr>
                </a:solidFill>
                <a:latin typeface="Segoe UI" panose="020B0502040204020203" pitchFamily="34" charset="0"/>
                <a:cs typeface="Segoe UI" panose="020B0502040204020203" pitchFamily="34" charset="0"/>
              </a:rPr>
              <a:t>Niazi, A., Dai, J. S., Balabani, S., &amp; Seneviratne, L., 2006).</a:t>
            </a:r>
            <a:endParaRPr lang="zh-CN" altLang="en-US" dirty="0"/>
          </a:p>
        </p:txBody>
      </p:sp>
    </p:spTree>
    <p:extLst>
      <p:ext uri="{BB962C8B-B14F-4D97-AF65-F5344CB8AC3E}">
        <p14:creationId xmlns:p14="http://schemas.microsoft.com/office/powerpoint/2010/main" val="3007852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1740</Words>
  <Application>Microsoft Office PowerPoint</Application>
  <PresentationFormat>全屏显示(16:9)</PresentationFormat>
  <Paragraphs>179</Paragraphs>
  <Slides>31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Arial,Sans-Serif</vt:lpstr>
      <vt:lpstr>Wingdings,Sans-Serif</vt:lpstr>
      <vt:lpstr>Arial</vt:lpstr>
      <vt:lpstr>Calibri</vt:lpstr>
      <vt:lpstr>Century Gothic</vt:lpstr>
      <vt:lpstr>Segoe UI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#LIN JINGKUN#</cp:lastModifiedBy>
  <cp:revision>1</cp:revision>
  <dcterms:created xsi:type="dcterms:W3CDTF">2014-08-01T07:00:40Z</dcterms:created>
  <dcterms:modified xsi:type="dcterms:W3CDTF">2021-09-08T09:19:39Z</dcterms:modified>
</cp:coreProperties>
</file>