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Simulador MRI Educacional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28854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Trabalho de Conclusão de Curso – Ciência da Computação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 	 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Rodrigo de Souza Castoldi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Orientador: Prof. Mestre. Ricardo Inácio Álvares e Silva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</a:t>
            </a:r>
            <a:r>
              <a:rPr lang="en"/>
              <a:t>anet Siegmund, Christian Kästner, Sven Apel, Chris Parnin, Anja Bethmann, Thomas Leich, Gunter Saake, and André Brechmann. 2014.</a:t>
            </a:r>
            <a:r>
              <a:rPr b="1" lang="en"/>
              <a:t> Understanding understanding source code with functional magnetic resonance imaging.</a:t>
            </a:r>
            <a:r>
              <a:rPr lang="en"/>
              <a:t> InProceedings of the 36th International Conference on Software Engineering (ICSE 2014). ACM, New York, NY,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Aplicação de programação em imagens de MRI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Alsova, O. К. &amp; Kazanskaya, O. V. </a:t>
            </a:r>
            <a:r>
              <a:rPr b="1" lang="en"/>
              <a:t>Training simulators for support of inductive method in teaching</a:t>
            </a:r>
            <a:r>
              <a:rPr lang="en"/>
              <a:t>. 2016 13th International Scientific-Technical Conference on Actual Problems of Electronics Instrument Engineering (APEIE), 2016, 02, 510-512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Simuladores em aprendizagem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Contribuições Esperadas	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Desenvolver uma ferramenta simples que auxilie o ensino;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Diminuir a dependência dos equipamentos nas instituições de ensino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Contextualização da Problemática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- Equipamento de ressonância tem preço elevado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 Uso das máquinas por alunos sem especialização não é viável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- Nem todas as instituições têm acesso ao equipamento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Contextualização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Uso de objeto de Aprendizagem para substituir o uso de equipamentos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Ferramentas como Simuladores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01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Definição do Problema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- Tema: Objeto de aprendizado com foco em Simulação de Ressonância Magnética para cursos de Radiologia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Questão de Pesquisa: Simulador que cubra todos os possíveis campos de Ressonância Magnética de distribuição gratuíta, evitando a dependência de máquinas reais como objeto de aprendizado.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- Palavras-Chaves: MRI Simulator; Educational Object; MRI image processing.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Desenvolver um Simulador que possa ser alterado de acordo com as necessidades de cada instituição de ensino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Comparar resultados com alternativas existentes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Metodologia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Listar as necessidades dos alunos e professores do curso de Radiologia;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Pesquisar outras ferramentas existentes no mercado;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-"/>
            </a:pPr>
            <a:r>
              <a:rPr lang="en" sz="2500"/>
              <a:t>Desenvolver ferramenta;</a:t>
            </a:r>
          </a:p>
          <a:p>
            <a:pPr indent="-387350" lvl="0" marL="457200">
              <a:spcBef>
                <a:spcPts val="0"/>
              </a:spcBef>
              <a:buSzPct val="100000"/>
              <a:buChar char="-"/>
            </a:pPr>
            <a:r>
              <a:rPr lang="en" sz="2500"/>
              <a:t>Aplicar ferramenta em aula e avaliar seus resultados.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Queiros, L. M.; da Silveira, D. S.; da Silva Correia-Neto, J. &amp; Vilar, G. @A. </a:t>
            </a:r>
            <a:r>
              <a:rPr b="1" lang="en" sz="2000"/>
              <a:t>LODPRO: learning objects development process</a:t>
            </a:r>
            <a:r>
              <a:rPr lang="en" sz="2000"/>
              <a:t>. Journal of the Brazilian Computer Society, 2016, 22,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Processo de desenvolvimento dos objetos de aprendizagem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Miranda Carney-Morris and Trevor Murphy. 2016. </a:t>
            </a:r>
            <a:r>
              <a:rPr b="1" lang="en"/>
              <a:t>Teaching, Learning, and Classroom Design.</a:t>
            </a:r>
            <a:r>
              <a:rPr lang="en"/>
              <a:t> In Proceedings of the 2016 ACM on SIGUCCS Annual Conference (SIGUCCS '16). ACM, New York, NY, USA, 15-18.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Design de Objetos de Aprendizagem e salas de aula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Kvet, M. &amp; Matiaško, K. </a:t>
            </a:r>
            <a:r>
              <a:rPr b="1" lang="en"/>
              <a:t>Magnetic resonance imaging results processing. </a:t>
            </a:r>
            <a:r>
              <a:rPr lang="en"/>
              <a:t>The International Conference on Digital Technologies 2013, 2013, 116-126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Processamento de imagens para ressonâncias magnéticas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