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68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4" r:id="rId12"/>
    <p:sldId id="266" r:id="rId13"/>
    <p:sldId id="267" r:id="rId14"/>
    <p:sldId id="269" r:id="rId15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8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6066A3-75E9-414A-815A-89F625C56588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6B4C371-E887-4744-93ED-1CC4DC21C2DD}">
      <dgm:prSet/>
      <dgm:spPr/>
      <dgm:t>
        <a:bodyPr/>
        <a:lstStyle/>
        <a:p>
          <a:pPr>
            <a:lnSpc>
              <a:spcPct val="100000"/>
            </a:lnSpc>
          </a:pPr>
          <a:r>
            <a:rPr lang="es-MX" dirty="0"/>
            <a:t>La volatilidad de la memoria RAM representa un problema </a:t>
          </a:r>
          <a:endParaRPr lang="en-US" dirty="0"/>
        </a:p>
      </dgm:t>
    </dgm:pt>
    <dgm:pt modelId="{7F4C53D5-5E97-4321-A3BE-C17FA5785C3C}" type="parTrans" cxnId="{AE9F8438-706E-4D4A-9F79-04323B0F06DA}">
      <dgm:prSet/>
      <dgm:spPr/>
      <dgm:t>
        <a:bodyPr/>
        <a:lstStyle/>
        <a:p>
          <a:endParaRPr lang="en-US"/>
        </a:p>
      </dgm:t>
    </dgm:pt>
    <dgm:pt modelId="{27498AB6-93C5-4E9A-A0E9-ABE55C92CF96}" type="sibTrans" cxnId="{AE9F8438-706E-4D4A-9F79-04323B0F06DA}">
      <dgm:prSet/>
      <dgm:spPr/>
      <dgm:t>
        <a:bodyPr/>
        <a:lstStyle/>
        <a:p>
          <a:endParaRPr lang="en-US"/>
        </a:p>
      </dgm:t>
    </dgm:pt>
    <dgm:pt modelId="{48D52130-EEBC-4E2D-976A-BED2387501EC}">
      <dgm:prSet/>
      <dgm:spPr/>
      <dgm:t>
        <a:bodyPr/>
        <a:lstStyle/>
        <a:p>
          <a:pPr>
            <a:lnSpc>
              <a:spcPct val="100000"/>
            </a:lnSpc>
          </a:pPr>
          <a:r>
            <a:rPr lang="es-MX"/>
            <a:t>Algunas aplicaciones exigen transportar los datos de una computadora a otra</a:t>
          </a:r>
          <a:endParaRPr lang="en-US"/>
        </a:p>
      </dgm:t>
    </dgm:pt>
    <dgm:pt modelId="{4A28350C-284D-42D0-A07B-B3E8FCC050FE}" type="parTrans" cxnId="{58CD12EA-3179-4E57-B7B3-31350B183451}">
      <dgm:prSet/>
      <dgm:spPr/>
      <dgm:t>
        <a:bodyPr/>
        <a:lstStyle/>
        <a:p>
          <a:endParaRPr lang="en-US"/>
        </a:p>
      </dgm:t>
    </dgm:pt>
    <dgm:pt modelId="{BB0CCC7D-DFAC-4DC3-B7D9-233EBDA4AA9F}" type="sibTrans" cxnId="{58CD12EA-3179-4E57-B7B3-31350B183451}">
      <dgm:prSet/>
      <dgm:spPr/>
      <dgm:t>
        <a:bodyPr/>
        <a:lstStyle/>
        <a:p>
          <a:endParaRPr lang="en-US"/>
        </a:p>
      </dgm:t>
    </dgm:pt>
    <dgm:pt modelId="{B16285A8-66A2-443D-A5C3-EA2D058E9BAD}">
      <dgm:prSet/>
      <dgm:spPr/>
      <dgm:t>
        <a:bodyPr/>
        <a:lstStyle/>
        <a:p>
          <a:pPr>
            <a:lnSpc>
              <a:spcPct val="100000"/>
            </a:lnSpc>
          </a:pPr>
          <a:r>
            <a:rPr lang="es-MX"/>
            <a:t>Necesidad de almacenar datos de manera permanente</a:t>
          </a:r>
          <a:endParaRPr lang="en-US"/>
        </a:p>
      </dgm:t>
    </dgm:pt>
    <dgm:pt modelId="{16FA241C-8A43-4102-9D53-EC4B74BD2813}" type="parTrans" cxnId="{EC61099C-02A1-4DD5-8429-997A7FA5D613}">
      <dgm:prSet/>
      <dgm:spPr/>
      <dgm:t>
        <a:bodyPr/>
        <a:lstStyle/>
        <a:p>
          <a:endParaRPr lang="en-US"/>
        </a:p>
      </dgm:t>
    </dgm:pt>
    <dgm:pt modelId="{D70A0862-675B-41DD-ADE4-E80F86A6A89C}" type="sibTrans" cxnId="{EC61099C-02A1-4DD5-8429-997A7FA5D613}">
      <dgm:prSet/>
      <dgm:spPr/>
      <dgm:t>
        <a:bodyPr/>
        <a:lstStyle/>
        <a:p>
          <a:endParaRPr lang="en-US"/>
        </a:p>
      </dgm:t>
    </dgm:pt>
    <dgm:pt modelId="{25771E6E-7D33-41DB-A305-1E1575EA0A66}" type="pres">
      <dgm:prSet presAssocID="{B86066A3-75E9-414A-815A-89F625C56588}" presName="root" presStyleCnt="0">
        <dgm:presLayoutVars>
          <dgm:dir/>
          <dgm:resizeHandles val="exact"/>
        </dgm:presLayoutVars>
      </dgm:prSet>
      <dgm:spPr/>
    </dgm:pt>
    <dgm:pt modelId="{9EF59E7D-E3CC-46BC-A1A2-695F7E27EBFD}" type="pres">
      <dgm:prSet presAssocID="{46B4C371-E887-4744-93ED-1CC4DC21C2DD}" presName="compNode" presStyleCnt="0"/>
      <dgm:spPr/>
    </dgm:pt>
    <dgm:pt modelId="{71608C6E-78D2-457A-9357-DB3853371A12}" type="pres">
      <dgm:prSet presAssocID="{46B4C371-E887-4744-93ED-1CC4DC21C2D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F33609B1-246A-4586-AFF7-9A6B1952415A}" type="pres">
      <dgm:prSet presAssocID="{46B4C371-E887-4744-93ED-1CC4DC21C2DD}" presName="spaceRect" presStyleCnt="0"/>
      <dgm:spPr/>
    </dgm:pt>
    <dgm:pt modelId="{5564AA08-70CA-4715-A0D8-8447A08AD18F}" type="pres">
      <dgm:prSet presAssocID="{46B4C371-E887-4744-93ED-1CC4DC21C2DD}" presName="textRect" presStyleLbl="revTx" presStyleIdx="0" presStyleCnt="3">
        <dgm:presLayoutVars>
          <dgm:chMax val="1"/>
          <dgm:chPref val="1"/>
        </dgm:presLayoutVars>
      </dgm:prSet>
      <dgm:spPr/>
    </dgm:pt>
    <dgm:pt modelId="{CDA0D3A3-D27C-4C51-BDCF-B07F2B26044B}" type="pres">
      <dgm:prSet presAssocID="{27498AB6-93C5-4E9A-A0E9-ABE55C92CF96}" presName="sibTrans" presStyleCnt="0"/>
      <dgm:spPr/>
    </dgm:pt>
    <dgm:pt modelId="{1F4DAC75-4635-4312-A45F-AB3663DB9747}" type="pres">
      <dgm:prSet presAssocID="{48D52130-EEBC-4E2D-976A-BED2387501EC}" presName="compNode" presStyleCnt="0"/>
      <dgm:spPr/>
    </dgm:pt>
    <dgm:pt modelId="{0536C4AE-1E00-4BD4-BC1E-EF9888E219DE}" type="pres">
      <dgm:prSet presAssocID="{48D52130-EEBC-4E2D-976A-BED2387501E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rdenador"/>
        </a:ext>
      </dgm:extLst>
    </dgm:pt>
    <dgm:pt modelId="{0E9C85D9-9E35-4B5A-A402-226980AB3727}" type="pres">
      <dgm:prSet presAssocID="{48D52130-EEBC-4E2D-976A-BED2387501EC}" presName="spaceRect" presStyleCnt="0"/>
      <dgm:spPr/>
    </dgm:pt>
    <dgm:pt modelId="{2013341D-1C7A-4BC2-89C0-30087A6C164C}" type="pres">
      <dgm:prSet presAssocID="{48D52130-EEBC-4E2D-976A-BED2387501EC}" presName="textRect" presStyleLbl="revTx" presStyleIdx="1" presStyleCnt="3">
        <dgm:presLayoutVars>
          <dgm:chMax val="1"/>
          <dgm:chPref val="1"/>
        </dgm:presLayoutVars>
      </dgm:prSet>
      <dgm:spPr/>
    </dgm:pt>
    <dgm:pt modelId="{DA6C37C6-B696-4603-B72B-AE7AC15D126C}" type="pres">
      <dgm:prSet presAssocID="{BB0CCC7D-DFAC-4DC3-B7D9-233EBDA4AA9F}" presName="sibTrans" presStyleCnt="0"/>
      <dgm:spPr/>
    </dgm:pt>
    <dgm:pt modelId="{9E3802EC-09F0-4D95-8AD1-CA7A92B47237}" type="pres">
      <dgm:prSet presAssocID="{B16285A8-66A2-443D-A5C3-EA2D058E9BAD}" presName="compNode" presStyleCnt="0"/>
      <dgm:spPr/>
    </dgm:pt>
    <dgm:pt modelId="{7254575E-BD20-4DB6-8BD2-4CDE6FA221C6}" type="pres">
      <dgm:prSet presAssocID="{B16285A8-66A2-443D-A5C3-EA2D058E9BA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se de datos"/>
        </a:ext>
      </dgm:extLst>
    </dgm:pt>
    <dgm:pt modelId="{156867D7-770B-473B-A2DE-1F68C3598011}" type="pres">
      <dgm:prSet presAssocID="{B16285A8-66A2-443D-A5C3-EA2D058E9BAD}" presName="spaceRect" presStyleCnt="0"/>
      <dgm:spPr/>
    </dgm:pt>
    <dgm:pt modelId="{34514B85-603B-4467-94D7-CDDEEF825623}" type="pres">
      <dgm:prSet presAssocID="{B16285A8-66A2-443D-A5C3-EA2D058E9BAD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E9F8438-706E-4D4A-9F79-04323B0F06DA}" srcId="{B86066A3-75E9-414A-815A-89F625C56588}" destId="{46B4C371-E887-4744-93ED-1CC4DC21C2DD}" srcOrd="0" destOrd="0" parTransId="{7F4C53D5-5E97-4321-A3BE-C17FA5785C3C}" sibTransId="{27498AB6-93C5-4E9A-A0E9-ABE55C92CF96}"/>
    <dgm:cxn modelId="{05294868-625E-4011-9F5B-4BA1FA993684}" type="presOf" srcId="{B16285A8-66A2-443D-A5C3-EA2D058E9BAD}" destId="{34514B85-603B-4467-94D7-CDDEEF825623}" srcOrd="0" destOrd="0" presId="urn:microsoft.com/office/officeart/2018/2/layout/IconLabelList"/>
    <dgm:cxn modelId="{767D904B-4224-4390-A7E3-1F41C9015562}" type="presOf" srcId="{48D52130-EEBC-4E2D-976A-BED2387501EC}" destId="{2013341D-1C7A-4BC2-89C0-30087A6C164C}" srcOrd="0" destOrd="0" presId="urn:microsoft.com/office/officeart/2018/2/layout/IconLabelList"/>
    <dgm:cxn modelId="{EC61099C-02A1-4DD5-8429-997A7FA5D613}" srcId="{B86066A3-75E9-414A-815A-89F625C56588}" destId="{B16285A8-66A2-443D-A5C3-EA2D058E9BAD}" srcOrd="2" destOrd="0" parTransId="{16FA241C-8A43-4102-9D53-EC4B74BD2813}" sibTransId="{D70A0862-675B-41DD-ADE4-E80F86A6A89C}"/>
    <dgm:cxn modelId="{52367EAD-1192-4A2E-9530-E0B39767F6D8}" type="presOf" srcId="{46B4C371-E887-4744-93ED-1CC4DC21C2DD}" destId="{5564AA08-70CA-4715-A0D8-8447A08AD18F}" srcOrd="0" destOrd="0" presId="urn:microsoft.com/office/officeart/2018/2/layout/IconLabelList"/>
    <dgm:cxn modelId="{26434FBB-E9DE-4987-ABDB-287CB5A513B9}" type="presOf" srcId="{B86066A3-75E9-414A-815A-89F625C56588}" destId="{25771E6E-7D33-41DB-A305-1E1575EA0A66}" srcOrd="0" destOrd="0" presId="urn:microsoft.com/office/officeart/2018/2/layout/IconLabelList"/>
    <dgm:cxn modelId="{58CD12EA-3179-4E57-B7B3-31350B183451}" srcId="{B86066A3-75E9-414A-815A-89F625C56588}" destId="{48D52130-EEBC-4E2D-976A-BED2387501EC}" srcOrd="1" destOrd="0" parTransId="{4A28350C-284D-42D0-A07B-B3E8FCC050FE}" sibTransId="{BB0CCC7D-DFAC-4DC3-B7D9-233EBDA4AA9F}"/>
    <dgm:cxn modelId="{82DB3B35-02C3-4E3D-81F5-5833A384F9E1}" type="presParOf" srcId="{25771E6E-7D33-41DB-A305-1E1575EA0A66}" destId="{9EF59E7D-E3CC-46BC-A1A2-695F7E27EBFD}" srcOrd="0" destOrd="0" presId="urn:microsoft.com/office/officeart/2018/2/layout/IconLabelList"/>
    <dgm:cxn modelId="{EB39B837-769A-4A6F-A2AA-B8877290EAF5}" type="presParOf" srcId="{9EF59E7D-E3CC-46BC-A1A2-695F7E27EBFD}" destId="{71608C6E-78D2-457A-9357-DB3853371A12}" srcOrd="0" destOrd="0" presId="urn:microsoft.com/office/officeart/2018/2/layout/IconLabelList"/>
    <dgm:cxn modelId="{9AD12BC4-2520-41C4-B74E-4D5143A6B522}" type="presParOf" srcId="{9EF59E7D-E3CC-46BC-A1A2-695F7E27EBFD}" destId="{F33609B1-246A-4586-AFF7-9A6B1952415A}" srcOrd="1" destOrd="0" presId="urn:microsoft.com/office/officeart/2018/2/layout/IconLabelList"/>
    <dgm:cxn modelId="{E7558D32-5DBD-41EE-8FA5-B66059BEA9F7}" type="presParOf" srcId="{9EF59E7D-E3CC-46BC-A1A2-695F7E27EBFD}" destId="{5564AA08-70CA-4715-A0D8-8447A08AD18F}" srcOrd="2" destOrd="0" presId="urn:microsoft.com/office/officeart/2018/2/layout/IconLabelList"/>
    <dgm:cxn modelId="{6BF4FC66-F2D5-44F9-AD3A-6EF281AA12CE}" type="presParOf" srcId="{25771E6E-7D33-41DB-A305-1E1575EA0A66}" destId="{CDA0D3A3-D27C-4C51-BDCF-B07F2B26044B}" srcOrd="1" destOrd="0" presId="urn:microsoft.com/office/officeart/2018/2/layout/IconLabelList"/>
    <dgm:cxn modelId="{6A772008-1A0B-499B-AD4D-5F95F0767CD5}" type="presParOf" srcId="{25771E6E-7D33-41DB-A305-1E1575EA0A66}" destId="{1F4DAC75-4635-4312-A45F-AB3663DB9747}" srcOrd="2" destOrd="0" presId="urn:microsoft.com/office/officeart/2018/2/layout/IconLabelList"/>
    <dgm:cxn modelId="{749723C3-E960-42E7-968B-DB3E2EEBD2EF}" type="presParOf" srcId="{1F4DAC75-4635-4312-A45F-AB3663DB9747}" destId="{0536C4AE-1E00-4BD4-BC1E-EF9888E219DE}" srcOrd="0" destOrd="0" presId="urn:microsoft.com/office/officeart/2018/2/layout/IconLabelList"/>
    <dgm:cxn modelId="{E92AD4D8-5D0B-428E-8E17-99E0ECD1280A}" type="presParOf" srcId="{1F4DAC75-4635-4312-A45F-AB3663DB9747}" destId="{0E9C85D9-9E35-4B5A-A402-226980AB3727}" srcOrd="1" destOrd="0" presId="urn:microsoft.com/office/officeart/2018/2/layout/IconLabelList"/>
    <dgm:cxn modelId="{09EC6F6A-72D8-48CA-8F27-895C91019415}" type="presParOf" srcId="{1F4DAC75-4635-4312-A45F-AB3663DB9747}" destId="{2013341D-1C7A-4BC2-89C0-30087A6C164C}" srcOrd="2" destOrd="0" presId="urn:microsoft.com/office/officeart/2018/2/layout/IconLabelList"/>
    <dgm:cxn modelId="{3541CC44-37B7-4BAE-B290-6034B07F06D9}" type="presParOf" srcId="{25771E6E-7D33-41DB-A305-1E1575EA0A66}" destId="{DA6C37C6-B696-4603-B72B-AE7AC15D126C}" srcOrd="3" destOrd="0" presId="urn:microsoft.com/office/officeart/2018/2/layout/IconLabelList"/>
    <dgm:cxn modelId="{CD774776-7C04-446D-B42A-EB48A596CAD9}" type="presParOf" srcId="{25771E6E-7D33-41DB-A305-1E1575EA0A66}" destId="{9E3802EC-09F0-4D95-8AD1-CA7A92B47237}" srcOrd="4" destOrd="0" presId="urn:microsoft.com/office/officeart/2018/2/layout/IconLabelList"/>
    <dgm:cxn modelId="{399C0DE1-40B5-4008-9AC4-D9A4BDFE6E4E}" type="presParOf" srcId="{9E3802EC-09F0-4D95-8AD1-CA7A92B47237}" destId="{7254575E-BD20-4DB6-8BD2-4CDE6FA221C6}" srcOrd="0" destOrd="0" presId="urn:microsoft.com/office/officeart/2018/2/layout/IconLabelList"/>
    <dgm:cxn modelId="{5C405B83-9596-4518-8B82-8EC178A0765A}" type="presParOf" srcId="{9E3802EC-09F0-4D95-8AD1-CA7A92B47237}" destId="{156867D7-770B-473B-A2DE-1F68C3598011}" srcOrd="1" destOrd="0" presId="urn:microsoft.com/office/officeart/2018/2/layout/IconLabelList"/>
    <dgm:cxn modelId="{B30976C5-39ED-45FF-B6ED-C5E5B2CD897B}" type="presParOf" srcId="{9E3802EC-09F0-4D95-8AD1-CA7A92B47237}" destId="{34514B85-603B-4467-94D7-CDDEEF82562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819503E4-A92F-4860-A051-7AC4589F1F09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101E70F-8F2F-42F5-9EBF-B7020DB90BE1}">
      <dgm:prSet/>
      <dgm:spPr/>
      <dgm:t>
        <a:bodyPr/>
        <a:lstStyle/>
        <a:p>
          <a:endParaRPr lang="en-US" dirty="0"/>
        </a:p>
      </dgm:t>
    </dgm:pt>
    <dgm:pt modelId="{13569671-C1CF-4986-89FD-EBF51CA28C94}" type="parTrans" cxnId="{F1C742B3-C11B-454D-8ABE-BE10F74F16D5}">
      <dgm:prSet/>
      <dgm:spPr/>
      <dgm:t>
        <a:bodyPr/>
        <a:lstStyle/>
        <a:p>
          <a:endParaRPr lang="en-US"/>
        </a:p>
      </dgm:t>
    </dgm:pt>
    <dgm:pt modelId="{81FDDF8D-07B6-426E-B78A-4F679FE08670}" type="sibTrans" cxnId="{F1C742B3-C11B-454D-8ABE-BE10F74F16D5}">
      <dgm:prSet/>
      <dgm:spPr/>
      <dgm:t>
        <a:bodyPr/>
        <a:lstStyle/>
        <a:p>
          <a:endParaRPr lang="en-US"/>
        </a:p>
      </dgm:t>
    </dgm:pt>
    <dgm:pt modelId="{69CAD100-5E72-457A-A8D4-C071FF66B99C}">
      <dgm:prSet/>
      <dgm:spPr/>
      <dgm:t>
        <a:bodyPr/>
        <a:lstStyle/>
        <a:p>
          <a:pPr>
            <a:buFont typeface="+mj-lt"/>
            <a:buAutoNum type="arabicPeriod"/>
          </a:pPr>
          <a:r>
            <a:rPr lang="es-MX" b="0" i="0" u="none" dirty="0"/>
            <a:t>La escritura de nuevos datos siempre se hace al final del archivo.</a:t>
          </a:r>
        </a:p>
        <a:p>
          <a:pPr>
            <a:buFont typeface="+mj-lt"/>
            <a:buAutoNum type="arabicPeriod"/>
          </a:pPr>
          <a:endParaRPr lang="es-MX" b="0" i="0" u="none" dirty="0"/>
        </a:p>
        <a:p>
          <a:pPr>
            <a:buFont typeface="+mj-lt"/>
            <a:buAutoNum type="arabicPeriod"/>
          </a:pPr>
          <a:r>
            <a:rPr lang="es-MX" b="0" i="0" u="none" dirty="0"/>
            <a:t>Para leer una zona concreta del archivo hay que avanzar siempre, si la zona está antes de la zona actual de lectura, será necesario "rebobinar" el archivo.</a:t>
          </a:r>
        </a:p>
        <a:p>
          <a:pPr>
            <a:buFont typeface="+mj-lt"/>
            <a:buAutoNum type="arabicPeriod"/>
          </a:pPr>
          <a:endParaRPr lang="es-MX" b="0" i="0" u="none" dirty="0"/>
        </a:p>
        <a:p>
          <a:pPr>
            <a:buFont typeface="+mj-lt"/>
            <a:buAutoNum type="arabicPeriod"/>
          </a:pPr>
          <a:r>
            <a:rPr lang="es-MX" b="0" i="0" u="none" dirty="0"/>
            <a:t>Los ficheros sólo se pueden abrir para lectura o para escritura, nunca de los dos modos a la vez.</a:t>
          </a:r>
          <a:endParaRPr lang="es-MX" dirty="0"/>
        </a:p>
      </dgm:t>
    </dgm:pt>
    <dgm:pt modelId="{C93C7416-2CC2-4EA6-A9A8-A8967C54E595}" type="sibTrans" cxnId="{594795C5-CA64-43C1-B5CF-0CB525645CAD}">
      <dgm:prSet/>
      <dgm:spPr/>
      <dgm:t>
        <a:bodyPr/>
        <a:lstStyle/>
        <a:p>
          <a:endParaRPr lang="en-US"/>
        </a:p>
      </dgm:t>
    </dgm:pt>
    <dgm:pt modelId="{29597646-D095-46B7-BA0E-E7012DEC2BF7}" type="parTrans" cxnId="{594795C5-CA64-43C1-B5CF-0CB525645CAD}">
      <dgm:prSet/>
      <dgm:spPr/>
      <dgm:t>
        <a:bodyPr/>
        <a:lstStyle/>
        <a:p>
          <a:endParaRPr lang="en-US"/>
        </a:p>
      </dgm:t>
    </dgm:pt>
    <dgm:pt modelId="{0970236F-99E8-48E8-B202-A32AB8B77CB1}" type="pres">
      <dgm:prSet presAssocID="{819503E4-A92F-4860-A051-7AC4589F1F09}" presName="vert0" presStyleCnt="0">
        <dgm:presLayoutVars>
          <dgm:dir/>
          <dgm:animOne val="branch"/>
          <dgm:animLvl val="lvl"/>
        </dgm:presLayoutVars>
      </dgm:prSet>
      <dgm:spPr/>
    </dgm:pt>
    <dgm:pt modelId="{23A617C9-7D5E-474E-A0E5-D0BDC7676DFE}" type="pres">
      <dgm:prSet presAssocID="{69CAD100-5E72-457A-A8D4-C071FF66B99C}" presName="thickLine" presStyleLbl="alignNode1" presStyleIdx="0" presStyleCnt="2"/>
      <dgm:spPr/>
    </dgm:pt>
    <dgm:pt modelId="{14B36B7E-90DD-4CFF-A545-0DFF1B61F903}" type="pres">
      <dgm:prSet presAssocID="{69CAD100-5E72-457A-A8D4-C071FF66B99C}" presName="horz1" presStyleCnt="0"/>
      <dgm:spPr/>
    </dgm:pt>
    <dgm:pt modelId="{FEE4915B-A3C3-432B-A368-BD6853C00DFA}" type="pres">
      <dgm:prSet presAssocID="{69CAD100-5E72-457A-A8D4-C071FF66B99C}" presName="tx1" presStyleLbl="revTx" presStyleIdx="0" presStyleCnt="2" custScaleY="217608"/>
      <dgm:spPr/>
    </dgm:pt>
    <dgm:pt modelId="{86BF0A18-0B0E-4F56-A7ED-8F6D3E7FAC56}" type="pres">
      <dgm:prSet presAssocID="{69CAD100-5E72-457A-A8D4-C071FF66B99C}" presName="vert1" presStyleCnt="0"/>
      <dgm:spPr/>
    </dgm:pt>
    <dgm:pt modelId="{6FD8F76C-0CEA-43CE-9DA1-946F58D2F720}" type="pres">
      <dgm:prSet presAssocID="{9101E70F-8F2F-42F5-9EBF-B7020DB90BE1}" presName="thickLine" presStyleLbl="alignNode1" presStyleIdx="1" presStyleCnt="2"/>
      <dgm:spPr/>
    </dgm:pt>
    <dgm:pt modelId="{BB45926B-D9FA-4019-8132-BA60BBFB5156}" type="pres">
      <dgm:prSet presAssocID="{9101E70F-8F2F-42F5-9EBF-B7020DB90BE1}" presName="horz1" presStyleCnt="0"/>
      <dgm:spPr/>
    </dgm:pt>
    <dgm:pt modelId="{79F14D0E-E4E9-4FEE-AFE1-44542B3CC742}" type="pres">
      <dgm:prSet presAssocID="{9101E70F-8F2F-42F5-9EBF-B7020DB90BE1}" presName="tx1" presStyleLbl="revTx" presStyleIdx="1" presStyleCnt="2"/>
      <dgm:spPr/>
    </dgm:pt>
    <dgm:pt modelId="{46A93503-69A2-4BC8-ACBB-E5C829ABDC6D}" type="pres">
      <dgm:prSet presAssocID="{9101E70F-8F2F-42F5-9EBF-B7020DB90BE1}" presName="vert1" presStyleCnt="0"/>
      <dgm:spPr/>
    </dgm:pt>
  </dgm:ptLst>
  <dgm:cxnLst>
    <dgm:cxn modelId="{EBD2F623-776E-425C-8C67-CD6386CC5F99}" type="presOf" srcId="{819503E4-A92F-4860-A051-7AC4589F1F09}" destId="{0970236F-99E8-48E8-B202-A32AB8B77CB1}" srcOrd="0" destOrd="0" presId="urn:microsoft.com/office/officeart/2008/layout/LinedList"/>
    <dgm:cxn modelId="{B28EAF66-18B2-4DBC-841F-C5F8F20B652E}" type="presOf" srcId="{69CAD100-5E72-457A-A8D4-C071FF66B99C}" destId="{FEE4915B-A3C3-432B-A368-BD6853C00DFA}" srcOrd="0" destOrd="0" presId="urn:microsoft.com/office/officeart/2008/layout/LinedList"/>
    <dgm:cxn modelId="{56F1278B-B917-43AF-A09F-5EDBD02D6352}" type="presOf" srcId="{9101E70F-8F2F-42F5-9EBF-B7020DB90BE1}" destId="{79F14D0E-E4E9-4FEE-AFE1-44542B3CC742}" srcOrd="0" destOrd="0" presId="urn:microsoft.com/office/officeart/2008/layout/LinedList"/>
    <dgm:cxn modelId="{F1C742B3-C11B-454D-8ABE-BE10F74F16D5}" srcId="{819503E4-A92F-4860-A051-7AC4589F1F09}" destId="{9101E70F-8F2F-42F5-9EBF-B7020DB90BE1}" srcOrd="1" destOrd="0" parTransId="{13569671-C1CF-4986-89FD-EBF51CA28C94}" sibTransId="{81FDDF8D-07B6-426E-B78A-4F679FE08670}"/>
    <dgm:cxn modelId="{594795C5-CA64-43C1-B5CF-0CB525645CAD}" srcId="{819503E4-A92F-4860-A051-7AC4589F1F09}" destId="{69CAD100-5E72-457A-A8D4-C071FF66B99C}" srcOrd="0" destOrd="0" parTransId="{29597646-D095-46B7-BA0E-E7012DEC2BF7}" sibTransId="{C93C7416-2CC2-4EA6-A9A8-A8967C54E595}"/>
    <dgm:cxn modelId="{7A028065-F393-45ED-9701-2B8EAD9D41BF}" type="presParOf" srcId="{0970236F-99E8-48E8-B202-A32AB8B77CB1}" destId="{23A617C9-7D5E-474E-A0E5-D0BDC7676DFE}" srcOrd="0" destOrd="0" presId="urn:microsoft.com/office/officeart/2008/layout/LinedList"/>
    <dgm:cxn modelId="{6E0AAFFF-6627-4C0F-9334-B07506470509}" type="presParOf" srcId="{0970236F-99E8-48E8-B202-A32AB8B77CB1}" destId="{14B36B7E-90DD-4CFF-A545-0DFF1B61F903}" srcOrd="1" destOrd="0" presId="urn:microsoft.com/office/officeart/2008/layout/LinedList"/>
    <dgm:cxn modelId="{09B8D214-C2C3-426D-B0F8-EE714E795710}" type="presParOf" srcId="{14B36B7E-90DD-4CFF-A545-0DFF1B61F903}" destId="{FEE4915B-A3C3-432B-A368-BD6853C00DFA}" srcOrd="0" destOrd="0" presId="urn:microsoft.com/office/officeart/2008/layout/LinedList"/>
    <dgm:cxn modelId="{F925D5F7-C7AC-4289-96A6-044C0BE081CA}" type="presParOf" srcId="{14B36B7E-90DD-4CFF-A545-0DFF1B61F903}" destId="{86BF0A18-0B0E-4F56-A7ED-8F6D3E7FAC56}" srcOrd="1" destOrd="0" presId="urn:microsoft.com/office/officeart/2008/layout/LinedList"/>
    <dgm:cxn modelId="{1E35417F-9039-4B29-9C1B-77B3071D2E43}" type="presParOf" srcId="{0970236F-99E8-48E8-B202-A32AB8B77CB1}" destId="{6FD8F76C-0CEA-43CE-9DA1-946F58D2F720}" srcOrd="2" destOrd="0" presId="urn:microsoft.com/office/officeart/2008/layout/LinedList"/>
    <dgm:cxn modelId="{9EBD53F0-E8E4-4782-9207-79644B62864C}" type="presParOf" srcId="{0970236F-99E8-48E8-B202-A32AB8B77CB1}" destId="{BB45926B-D9FA-4019-8132-BA60BBFB5156}" srcOrd="3" destOrd="0" presId="urn:microsoft.com/office/officeart/2008/layout/LinedList"/>
    <dgm:cxn modelId="{1185A00D-2E4E-4798-B933-C77136B0964B}" type="presParOf" srcId="{BB45926B-D9FA-4019-8132-BA60BBFB5156}" destId="{79F14D0E-E4E9-4FEE-AFE1-44542B3CC742}" srcOrd="0" destOrd="0" presId="urn:microsoft.com/office/officeart/2008/layout/LinedList"/>
    <dgm:cxn modelId="{2FD7695F-C305-47A6-919E-564C09D56EAA}" type="presParOf" srcId="{BB45926B-D9FA-4019-8132-BA60BBFB5156}" destId="{46A93503-69A2-4BC8-ACBB-E5C829ABDC6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819503E4-A92F-4860-A051-7AC4589F1F09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101E70F-8F2F-42F5-9EBF-B7020DB90BE1}">
      <dgm:prSet/>
      <dgm:spPr/>
      <dgm:t>
        <a:bodyPr/>
        <a:lstStyle/>
        <a:p>
          <a:endParaRPr lang="en-US" dirty="0"/>
        </a:p>
      </dgm:t>
    </dgm:pt>
    <dgm:pt modelId="{13569671-C1CF-4986-89FD-EBF51CA28C94}" type="parTrans" cxnId="{F1C742B3-C11B-454D-8ABE-BE10F74F16D5}">
      <dgm:prSet/>
      <dgm:spPr/>
      <dgm:t>
        <a:bodyPr/>
        <a:lstStyle/>
        <a:p>
          <a:endParaRPr lang="en-US"/>
        </a:p>
      </dgm:t>
    </dgm:pt>
    <dgm:pt modelId="{81FDDF8D-07B6-426E-B78A-4F679FE08670}" type="sibTrans" cxnId="{F1C742B3-C11B-454D-8ABE-BE10F74F16D5}">
      <dgm:prSet/>
      <dgm:spPr/>
      <dgm:t>
        <a:bodyPr/>
        <a:lstStyle/>
        <a:p>
          <a:endParaRPr lang="en-US"/>
        </a:p>
      </dgm:t>
    </dgm:pt>
    <dgm:pt modelId="{69CAD100-5E72-457A-A8D4-C071FF66B99C}">
      <dgm:prSet/>
      <dgm:spPr/>
      <dgm:t>
        <a:bodyPr/>
        <a:lstStyle/>
        <a:p>
          <a:pPr>
            <a:buFont typeface="+mj-lt"/>
            <a:buAutoNum type="arabicPeriod"/>
          </a:pPr>
          <a:r>
            <a:rPr lang="es-MX" b="0" i="0" u="none" dirty="0"/>
            <a:t>Abrir el archivo en un modo que te permita leer y escribir. Esto no es imprescindible, es posible usar archivos de acceso aleatorio sólo de lectura o de escritura.</a:t>
          </a:r>
        </a:p>
        <a:p>
          <a:pPr>
            <a:buFont typeface="+mj-lt"/>
            <a:buAutoNum type="arabicPeriod"/>
          </a:pPr>
          <a:r>
            <a:rPr lang="es-MX" b="0" i="0" u="none" dirty="0"/>
            <a:t>Abrirlo en modo binario, ya que algunos o todos los campos de la estructura pueden no ser caracteres.</a:t>
          </a:r>
        </a:p>
        <a:p>
          <a:pPr>
            <a:buFont typeface="+mj-lt"/>
            <a:buAutoNum type="arabicPeriod"/>
          </a:pPr>
          <a:r>
            <a:rPr lang="es-MX" b="0" i="0" u="none" dirty="0"/>
            <a:t>Usar funciones como </a:t>
          </a:r>
          <a:r>
            <a:rPr lang="es-MX" b="0" i="0" u="none" dirty="0" err="1"/>
            <a:t>fread</a:t>
          </a:r>
          <a:r>
            <a:rPr lang="es-MX" b="0" i="0" u="none" dirty="0"/>
            <a:t> y </a:t>
          </a:r>
          <a:r>
            <a:rPr lang="es-MX" b="0" i="0" u="none" dirty="0" err="1"/>
            <a:t>fwrite</a:t>
          </a:r>
          <a:r>
            <a:rPr lang="es-MX" b="0" i="0" u="none" dirty="0"/>
            <a:t>, que permiten leer y escribir registros de longitud constante desde y hacia un fichero.</a:t>
          </a:r>
        </a:p>
        <a:p>
          <a:pPr>
            <a:buFont typeface="+mj-lt"/>
            <a:buAutoNum type="arabicPeriod"/>
          </a:pPr>
          <a:r>
            <a:rPr lang="es-MX" b="0" i="0" u="none" dirty="0"/>
            <a:t>Usar la función </a:t>
          </a:r>
          <a:r>
            <a:rPr lang="es-MX" b="0" i="0" u="none" dirty="0" err="1"/>
            <a:t>fseek</a:t>
          </a:r>
          <a:r>
            <a:rPr lang="es-MX" b="0" i="0" u="none" dirty="0"/>
            <a:t> para situar el puntero de lectura/escritura en el lugar apropiado de tu archivo.</a:t>
          </a:r>
        </a:p>
      </dgm:t>
    </dgm:pt>
    <dgm:pt modelId="{C93C7416-2CC2-4EA6-A9A8-A8967C54E595}" type="sibTrans" cxnId="{594795C5-CA64-43C1-B5CF-0CB525645CAD}">
      <dgm:prSet/>
      <dgm:spPr/>
      <dgm:t>
        <a:bodyPr/>
        <a:lstStyle/>
        <a:p>
          <a:endParaRPr lang="en-US"/>
        </a:p>
      </dgm:t>
    </dgm:pt>
    <dgm:pt modelId="{29597646-D095-46B7-BA0E-E7012DEC2BF7}" type="parTrans" cxnId="{594795C5-CA64-43C1-B5CF-0CB525645CAD}">
      <dgm:prSet/>
      <dgm:spPr/>
      <dgm:t>
        <a:bodyPr/>
        <a:lstStyle/>
        <a:p>
          <a:endParaRPr lang="en-US"/>
        </a:p>
      </dgm:t>
    </dgm:pt>
    <dgm:pt modelId="{0970236F-99E8-48E8-B202-A32AB8B77CB1}" type="pres">
      <dgm:prSet presAssocID="{819503E4-A92F-4860-A051-7AC4589F1F09}" presName="vert0" presStyleCnt="0">
        <dgm:presLayoutVars>
          <dgm:dir/>
          <dgm:animOne val="branch"/>
          <dgm:animLvl val="lvl"/>
        </dgm:presLayoutVars>
      </dgm:prSet>
      <dgm:spPr/>
    </dgm:pt>
    <dgm:pt modelId="{23A617C9-7D5E-474E-A0E5-D0BDC7676DFE}" type="pres">
      <dgm:prSet presAssocID="{69CAD100-5E72-457A-A8D4-C071FF66B99C}" presName="thickLine" presStyleLbl="alignNode1" presStyleIdx="0" presStyleCnt="2"/>
      <dgm:spPr/>
    </dgm:pt>
    <dgm:pt modelId="{14B36B7E-90DD-4CFF-A545-0DFF1B61F903}" type="pres">
      <dgm:prSet presAssocID="{69CAD100-5E72-457A-A8D4-C071FF66B99C}" presName="horz1" presStyleCnt="0"/>
      <dgm:spPr/>
    </dgm:pt>
    <dgm:pt modelId="{FEE4915B-A3C3-432B-A368-BD6853C00DFA}" type="pres">
      <dgm:prSet presAssocID="{69CAD100-5E72-457A-A8D4-C071FF66B99C}" presName="tx1" presStyleLbl="revTx" presStyleIdx="0" presStyleCnt="2" custScaleY="217608"/>
      <dgm:spPr/>
    </dgm:pt>
    <dgm:pt modelId="{86BF0A18-0B0E-4F56-A7ED-8F6D3E7FAC56}" type="pres">
      <dgm:prSet presAssocID="{69CAD100-5E72-457A-A8D4-C071FF66B99C}" presName="vert1" presStyleCnt="0"/>
      <dgm:spPr/>
    </dgm:pt>
    <dgm:pt modelId="{6FD8F76C-0CEA-43CE-9DA1-946F58D2F720}" type="pres">
      <dgm:prSet presAssocID="{9101E70F-8F2F-42F5-9EBF-B7020DB90BE1}" presName="thickLine" presStyleLbl="alignNode1" presStyleIdx="1" presStyleCnt="2"/>
      <dgm:spPr/>
    </dgm:pt>
    <dgm:pt modelId="{BB45926B-D9FA-4019-8132-BA60BBFB5156}" type="pres">
      <dgm:prSet presAssocID="{9101E70F-8F2F-42F5-9EBF-B7020DB90BE1}" presName="horz1" presStyleCnt="0"/>
      <dgm:spPr/>
    </dgm:pt>
    <dgm:pt modelId="{79F14D0E-E4E9-4FEE-AFE1-44542B3CC742}" type="pres">
      <dgm:prSet presAssocID="{9101E70F-8F2F-42F5-9EBF-B7020DB90BE1}" presName="tx1" presStyleLbl="revTx" presStyleIdx="1" presStyleCnt="2"/>
      <dgm:spPr/>
    </dgm:pt>
    <dgm:pt modelId="{46A93503-69A2-4BC8-ACBB-E5C829ABDC6D}" type="pres">
      <dgm:prSet presAssocID="{9101E70F-8F2F-42F5-9EBF-B7020DB90BE1}" presName="vert1" presStyleCnt="0"/>
      <dgm:spPr/>
    </dgm:pt>
  </dgm:ptLst>
  <dgm:cxnLst>
    <dgm:cxn modelId="{EBD2F623-776E-425C-8C67-CD6386CC5F99}" type="presOf" srcId="{819503E4-A92F-4860-A051-7AC4589F1F09}" destId="{0970236F-99E8-48E8-B202-A32AB8B77CB1}" srcOrd="0" destOrd="0" presId="urn:microsoft.com/office/officeart/2008/layout/LinedList"/>
    <dgm:cxn modelId="{B28EAF66-18B2-4DBC-841F-C5F8F20B652E}" type="presOf" srcId="{69CAD100-5E72-457A-A8D4-C071FF66B99C}" destId="{FEE4915B-A3C3-432B-A368-BD6853C00DFA}" srcOrd="0" destOrd="0" presId="urn:microsoft.com/office/officeart/2008/layout/LinedList"/>
    <dgm:cxn modelId="{56F1278B-B917-43AF-A09F-5EDBD02D6352}" type="presOf" srcId="{9101E70F-8F2F-42F5-9EBF-B7020DB90BE1}" destId="{79F14D0E-E4E9-4FEE-AFE1-44542B3CC742}" srcOrd="0" destOrd="0" presId="urn:microsoft.com/office/officeart/2008/layout/LinedList"/>
    <dgm:cxn modelId="{F1C742B3-C11B-454D-8ABE-BE10F74F16D5}" srcId="{819503E4-A92F-4860-A051-7AC4589F1F09}" destId="{9101E70F-8F2F-42F5-9EBF-B7020DB90BE1}" srcOrd="1" destOrd="0" parTransId="{13569671-C1CF-4986-89FD-EBF51CA28C94}" sibTransId="{81FDDF8D-07B6-426E-B78A-4F679FE08670}"/>
    <dgm:cxn modelId="{594795C5-CA64-43C1-B5CF-0CB525645CAD}" srcId="{819503E4-A92F-4860-A051-7AC4589F1F09}" destId="{69CAD100-5E72-457A-A8D4-C071FF66B99C}" srcOrd="0" destOrd="0" parTransId="{29597646-D095-46B7-BA0E-E7012DEC2BF7}" sibTransId="{C93C7416-2CC2-4EA6-A9A8-A8967C54E595}"/>
    <dgm:cxn modelId="{7A028065-F393-45ED-9701-2B8EAD9D41BF}" type="presParOf" srcId="{0970236F-99E8-48E8-B202-A32AB8B77CB1}" destId="{23A617C9-7D5E-474E-A0E5-D0BDC7676DFE}" srcOrd="0" destOrd="0" presId="urn:microsoft.com/office/officeart/2008/layout/LinedList"/>
    <dgm:cxn modelId="{6E0AAFFF-6627-4C0F-9334-B07506470509}" type="presParOf" srcId="{0970236F-99E8-48E8-B202-A32AB8B77CB1}" destId="{14B36B7E-90DD-4CFF-A545-0DFF1B61F903}" srcOrd="1" destOrd="0" presId="urn:microsoft.com/office/officeart/2008/layout/LinedList"/>
    <dgm:cxn modelId="{09B8D214-C2C3-426D-B0F8-EE714E795710}" type="presParOf" srcId="{14B36B7E-90DD-4CFF-A545-0DFF1B61F903}" destId="{FEE4915B-A3C3-432B-A368-BD6853C00DFA}" srcOrd="0" destOrd="0" presId="urn:microsoft.com/office/officeart/2008/layout/LinedList"/>
    <dgm:cxn modelId="{F925D5F7-C7AC-4289-96A6-044C0BE081CA}" type="presParOf" srcId="{14B36B7E-90DD-4CFF-A545-0DFF1B61F903}" destId="{86BF0A18-0B0E-4F56-A7ED-8F6D3E7FAC56}" srcOrd="1" destOrd="0" presId="urn:microsoft.com/office/officeart/2008/layout/LinedList"/>
    <dgm:cxn modelId="{1E35417F-9039-4B29-9C1B-77B3071D2E43}" type="presParOf" srcId="{0970236F-99E8-48E8-B202-A32AB8B77CB1}" destId="{6FD8F76C-0CEA-43CE-9DA1-946F58D2F720}" srcOrd="2" destOrd="0" presId="urn:microsoft.com/office/officeart/2008/layout/LinedList"/>
    <dgm:cxn modelId="{9EBD53F0-E8E4-4782-9207-79644B62864C}" type="presParOf" srcId="{0970236F-99E8-48E8-B202-A32AB8B77CB1}" destId="{BB45926B-D9FA-4019-8132-BA60BBFB5156}" srcOrd="3" destOrd="0" presId="urn:microsoft.com/office/officeart/2008/layout/LinedList"/>
    <dgm:cxn modelId="{1185A00D-2E4E-4798-B933-C77136B0964B}" type="presParOf" srcId="{BB45926B-D9FA-4019-8132-BA60BBFB5156}" destId="{79F14D0E-E4E9-4FEE-AFE1-44542B3CC742}" srcOrd="0" destOrd="0" presId="urn:microsoft.com/office/officeart/2008/layout/LinedList"/>
    <dgm:cxn modelId="{2FD7695F-C305-47A6-919E-564C09D56EAA}" type="presParOf" srcId="{BB45926B-D9FA-4019-8132-BA60BBFB5156}" destId="{46A93503-69A2-4BC8-ACBB-E5C829ABDC6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19503E4-A92F-4860-A051-7AC4589F1F0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9CAD100-5E72-457A-A8D4-C071FF66B99C}">
      <dgm:prSet/>
      <dgm:spPr/>
      <dgm:t>
        <a:bodyPr/>
        <a:lstStyle/>
        <a:p>
          <a:r>
            <a:rPr lang="es-MX" dirty="0"/>
            <a:t>De entrada: los datos se leen por el programa desde el archivo.</a:t>
          </a:r>
          <a:endParaRPr lang="en-US" dirty="0"/>
        </a:p>
      </dgm:t>
    </dgm:pt>
    <dgm:pt modelId="{29597646-D095-46B7-BA0E-E7012DEC2BF7}" type="parTrans" cxnId="{594795C5-CA64-43C1-B5CF-0CB525645CAD}">
      <dgm:prSet/>
      <dgm:spPr/>
      <dgm:t>
        <a:bodyPr/>
        <a:lstStyle/>
        <a:p>
          <a:endParaRPr lang="en-US"/>
        </a:p>
      </dgm:t>
    </dgm:pt>
    <dgm:pt modelId="{C93C7416-2CC2-4EA6-A9A8-A8967C54E595}" type="sibTrans" cxnId="{594795C5-CA64-43C1-B5CF-0CB525645CAD}">
      <dgm:prSet/>
      <dgm:spPr/>
      <dgm:t>
        <a:bodyPr/>
        <a:lstStyle/>
        <a:p>
          <a:endParaRPr lang="en-US"/>
        </a:p>
      </dgm:t>
    </dgm:pt>
    <dgm:pt modelId="{106CBCD3-E2CF-4D38-9C29-3BCA4F4DE858}">
      <dgm:prSet/>
      <dgm:spPr/>
      <dgm:t>
        <a:bodyPr/>
        <a:lstStyle/>
        <a:p>
          <a:r>
            <a:rPr lang="es-MX"/>
            <a:t>De salida: los datos se escriben por el programa hacia el archivo.</a:t>
          </a:r>
          <a:endParaRPr lang="en-US"/>
        </a:p>
      </dgm:t>
    </dgm:pt>
    <dgm:pt modelId="{026BD8D6-5A30-42D9-93A9-A58B892917EC}" type="parTrans" cxnId="{43A136E7-B22A-4B76-8BC1-12EEC97D2013}">
      <dgm:prSet/>
      <dgm:spPr/>
      <dgm:t>
        <a:bodyPr/>
        <a:lstStyle/>
        <a:p>
          <a:endParaRPr lang="en-US"/>
        </a:p>
      </dgm:t>
    </dgm:pt>
    <dgm:pt modelId="{993DD078-D944-4F55-8D0F-B1155758BB12}" type="sibTrans" cxnId="{43A136E7-B22A-4B76-8BC1-12EEC97D2013}">
      <dgm:prSet/>
      <dgm:spPr/>
      <dgm:t>
        <a:bodyPr/>
        <a:lstStyle/>
        <a:p>
          <a:endParaRPr lang="en-US"/>
        </a:p>
      </dgm:t>
    </dgm:pt>
    <dgm:pt modelId="{9101E70F-8F2F-42F5-9EBF-B7020DB90BE1}">
      <dgm:prSet/>
      <dgm:spPr/>
      <dgm:t>
        <a:bodyPr/>
        <a:lstStyle/>
        <a:p>
          <a:r>
            <a:rPr lang="es-MX"/>
            <a:t>De entrada/salida: los datos pueden se escritos o leídos.</a:t>
          </a:r>
          <a:endParaRPr lang="en-US"/>
        </a:p>
      </dgm:t>
    </dgm:pt>
    <dgm:pt modelId="{13569671-C1CF-4986-89FD-EBF51CA28C94}" type="parTrans" cxnId="{F1C742B3-C11B-454D-8ABE-BE10F74F16D5}">
      <dgm:prSet/>
      <dgm:spPr/>
      <dgm:t>
        <a:bodyPr/>
        <a:lstStyle/>
        <a:p>
          <a:endParaRPr lang="en-US"/>
        </a:p>
      </dgm:t>
    </dgm:pt>
    <dgm:pt modelId="{81FDDF8D-07B6-426E-B78A-4F679FE08670}" type="sibTrans" cxnId="{F1C742B3-C11B-454D-8ABE-BE10F74F16D5}">
      <dgm:prSet/>
      <dgm:spPr/>
      <dgm:t>
        <a:bodyPr/>
        <a:lstStyle/>
        <a:p>
          <a:endParaRPr lang="en-US"/>
        </a:p>
      </dgm:t>
    </dgm:pt>
    <dgm:pt modelId="{108ECF92-4A4B-4E68-B6D3-7F17ACE595F6}" type="pres">
      <dgm:prSet presAssocID="{819503E4-A92F-4860-A051-7AC4589F1F09}" presName="linear" presStyleCnt="0">
        <dgm:presLayoutVars>
          <dgm:animLvl val="lvl"/>
          <dgm:resizeHandles val="exact"/>
        </dgm:presLayoutVars>
      </dgm:prSet>
      <dgm:spPr/>
    </dgm:pt>
    <dgm:pt modelId="{4F140B0A-AAD3-4ED2-B7F4-B8460B48F7E6}" type="pres">
      <dgm:prSet presAssocID="{69CAD100-5E72-457A-A8D4-C071FF66B99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0421EDC-6413-47DF-8A73-ECCA5134A0B7}" type="pres">
      <dgm:prSet presAssocID="{C93C7416-2CC2-4EA6-A9A8-A8967C54E595}" presName="spacer" presStyleCnt="0"/>
      <dgm:spPr/>
    </dgm:pt>
    <dgm:pt modelId="{5C261A46-B5CC-4DE0-803C-BE808B9D0B2A}" type="pres">
      <dgm:prSet presAssocID="{106CBCD3-E2CF-4D38-9C29-3BCA4F4DE85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B16A2A9-3778-468D-A76F-D6BB0AAB37D6}" type="pres">
      <dgm:prSet presAssocID="{993DD078-D944-4F55-8D0F-B1155758BB12}" presName="spacer" presStyleCnt="0"/>
      <dgm:spPr/>
    </dgm:pt>
    <dgm:pt modelId="{0C232029-5243-44B0-BCD4-60D9D04EFEB0}" type="pres">
      <dgm:prSet presAssocID="{9101E70F-8F2F-42F5-9EBF-B7020DB90BE1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47243B9E-6A7B-49D6-8C9E-926F352A7F61}" type="presOf" srcId="{106CBCD3-E2CF-4D38-9C29-3BCA4F4DE858}" destId="{5C261A46-B5CC-4DE0-803C-BE808B9D0B2A}" srcOrd="0" destOrd="0" presId="urn:microsoft.com/office/officeart/2005/8/layout/vList2"/>
    <dgm:cxn modelId="{AF2704AE-B2C4-468B-92CA-C914D2E1D430}" type="presOf" srcId="{69CAD100-5E72-457A-A8D4-C071FF66B99C}" destId="{4F140B0A-AAD3-4ED2-B7F4-B8460B48F7E6}" srcOrd="0" destOrd="0" presId="urn:microsoft.com/office/officeart/2005/8/layout/vList2"/>
    <dgm:cxn modelId="{F1C742B3-C11B-454D-8ABE-BE10F74F16D5}" srcId="{819503E4-A92F-4860-A051-7AC4589F1F09}" destId="{9101E70F-8F2F-42F5-9EBF-B7020DB90BE1}" srcOrd="2" destOrd="0" parTransId="{13569671-C1CF-4986-89FD-EBF51CA28C94}" sibTransId="{81FDDF8D-07B6-426E-B78A-4F679FE08670}"/>
    <dgm:cxn modelId="{594795C5-CA64-43C1-B5CF-0CB525645CAD}" srcId="{819503E4-A92F-4860-A051-7AC4589F1F09}" destId="{69CAD100-5E72-457A-A8D4-C071FF66B99C}" srcOrd="0" destOrd="0" parTransId="{29597646-D095-46B7-BA0E-E7012DEC2BF7}" sibTransId="{C93C7416-2CC2-4EA6-A9A8-A8967C54E595}"/>
    <dgm:cxn modelId="{8B91C4CA-EDFB-48A3-ACCC-FE670AC9D6CF}" type="presOf" srcId="{9101E70F-8F2F-42F5-9EBF-B7020DB90BE1}" destId="{0C232029-5243-44B0-BCD4-60D9D04EFEB0}" srcOrd="0" destOrd="0" presId="urn:microsoft.com/office/officeart/2005/8/layout/vList2"/>
    <dgm:cxn modelId="{1D09F8DA-A778-4CDB-9581-394253B1D27D}" type="presOf" srcId="{819503E4-A92F-4860-A051-7AC4589F1F09}" destId="{108ECF92-4A4B-4E68-B6D3-7F17ACE595F6}" srcOrd="0" destOrd="0" presId="urn:microsoft.com/office/officeart/2005/8/layout/vList2"/>
    <dgm:cxn modelId="{43A136E7-B22A-4B76-8BC1-12EEC97D2013}" srcId="{819503E4-A92F-4860-A051-7AC4589F1F09}" destId="{106CBCD3-E2CF-4D38-9C29-3BCA4F4DE858}" srcOrd="1" destOrd="0" parTransId="{026BD8D6-5A30-42D9-93A9-A58B892917EC}" sibTransId="{993DD078-D944-4F55-8D0F-B1155758BB12}"/>
    <dgm:cxn modelId="{FF6453FB-4278-4971-B60C-55457ED5E391}" type="presParOf" srcId="{108ECF92-4A4B-4E68-B6D3-7F17ACE595F6}" destId="{4F140B0A-AAD3-4ED2-B7F4-B8460B48F7E6}" srcOrd="0" destOrd="0" presId="urn:microsoft.com/office/officeart/2005/8/layout/vList2"/>
    <dgm:cxn modelId="{501D1D2C-5F3F-4DF2-A37D-4B21C7A8BF5B}" type="presParOf" srcId="{108ECF92-4A4B-4E68-B6D3-7F17ACE595F6}" destId="{D0421EDC-6413-47DF-8A73-ECCA5134A0B7}" srcOrd="1" destOrd="0" presId="urn:microsoft.com/office/officeart/2005/8/layout/vList2"/>
    <dgm:cxn modelId="{A8342F2E-5118-4CB0-A4BA-BBAB0C682776}" type="presParOf" srcId="{108ECF92-4A4B-4E68-B6D3-7F17ACE595F6}" destId="{5C261A46-B5CC-4DE0-803C-BE808B9D0B2A}" srcOrd="2" destOrd="0" presId="urn:microsoft.com/office/officeart/2005/8/layout/vList2"/>
    <dgm:cxn modelId="{F220D09A-CF4F-4E67-B071-2C5958F6BC0F}" type="presParOf" srcId="{108ECF92-4A4B-4E68-B6D3-7F17ACE595F6}" destId="{AB16A2A9-3778-468D-A76F-D6BB0AAB37D6}" srcOrd="3" destOrd="0" presId="urn:microsoft.com/office/officeart/2005/8/layout/vList2"/>
    <dgm:cxn modelId="{A031F89D-2A63-4EBF-971F-A7EE605642E9}" type="presParOf" srcId="{108ECF92-4A4B-4E68-B6D3-7F17ACE595F6}" destId="{0C232029-5243-44B0-BCD4-60D9D04EFEB0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19503E4-A92F-4860-A051-7AC4589F1F0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9CAD100-5E72-457A-A8D4-C071FF66B99C}">
      <dgm:prSet/>
      <dgm:spPr/>
      <dgm:t>
        <a:bodyPr/>
        <a:lstStyle/>
        <a:p>
          <a:r>
            <a:rPr lang="es-MX"/>
            <a:t>De texto: sólo están permitidos ciertos rangos de valores para cada byte. Algunos bytes tienen un significado especial, por ejemplo, el valor hexadecimal 0x1A marca el fin de fichero.</a:t>
          </a:r>
          <a:endParaRPr lang="en-US" dirty="0"/>
        </a:p>
      </dgm:t>
    </dgm:pt>
    <dgm:pt modelId="{29597646-D095-46B7-BA0E-E7012DEC2BF7}" type="parTrans" cxnId="{594795C5-CA64-43C1-B5CF-0CB525645CAD}">
      <dgm:prSet/>
      <dgm:spPr/>
      <dgm:t>
        <a:bodyPr/>
        <a:lstStyle/>
        <a:p>
          <a:endParaRPr lang="en-US"/>
        </a:p>
      </dgm:t>
    </dgm:pt>
    <dgm:pt modelId="{C93C7416-2CC2-4EA6-A9A8-A8967C54E595}" type="sibTrans" cxnId="{594795C5-CA64-43C1-B5CF-0CB525645CAD}">
      <dgm:prSet/>
      <dgm:spPr/>
      <dgm:t>
        <a:bodyPr/>
        <a:lstStyle/>
        <a:p>
          <a:endParaRPr lang="en-US"/>
        </a:p>
      </dgm:t>
    </dgm:pt>
    <dgm:pt modelId="{9101E70F-8F2F-42F5-9EBF-B7020DB90BE1}">
      <dgm:prSet/>
      <dgm:spPr/>
      <dgm:t>
        <a:bodyPr/>
        <a:lstStyle/>
        <a:p>
          <a:r>
            <a:rPr lang="es-MX"/>
            <a:t>Binarios: están permitidos todos lo valores para cada byte. En estos archivos el final del fichero se detecta de otro modo, dependiendo del soporte y del sistema operativo</a:t>
          </a:r>
          <a:endParaRPr lang="en-US" dirty="0"/>
        </a:p>
      </dgm:t>
    </dgm:pt>
    <dgm:pt modelId="{13569671-C1CF-4986-89FD-EBF51CA28C94}" type="parTrans" cxnId="{F1C742B3-C11B-454D-8ABE-BE10F74F16D5}">
      <dgm:prSet/>
      <dgm:spPr/>
      <dgm:t>
        <a:bodyPr/>
        <a:lstStyle/>
        <a:p>
          <a:endParaRPr lang="en-US"/>
        </a:p>
      </dgm:t>
    </dgm:pt>
    <dgm:pt modelId="{81FDDF8D-07B6-426E-B78A-4F679FE08670}" type="sibTrans" cxnId="{F1C742B3-C11B-454D-8ABE-BE10F74F16D5}">
      <dgm:prSet/>
      <dgm:spPr/>
      <dgm:t>
        <a:bodyPr/>
        <a:lstStyle/>
        <a:p>
          <a:endParaRPr lang="en-US"/>
        </a:p>
      </dgm:t>
    </dgm:pt>
    <dgm:pt modelId="{108ECF92-4A4B-4E68-B6D3-7F17ACE595F6}" type="pres">
      <dgm:prSet presAssocID="{819503E4-A92F-4860-A051-7AC4589F1F09}" presName="linear" presStyleCnt="0">
        <dgm:presLayoutVars>
          <dgm:animLvl val="lvl"/>
          <dgm:resizeHandles val="exact"/>
        </dgm:presLayoutVars>
      </dgm:prSet>
      <dgm:spPr/>
    </dgm:pt>
    <dgm:pt modelId="{4F140B0A-AAD3-4ED2-B7F4-B8460B48F7E6}" type="pres">
      <dgm:prSet presAssocID="{69CAD100-5E72-457A-A8D4-C071FF66B99C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0421EDC-6413-47DF-8A73-ECCA5134A0B7}" type="pres">
      <dgm:prSet presAssocID="{C93C7416-2CC2-4EA6-A9A8-A8967C54E595}" presName="spacer" presStyleCnt="0"/>
      <dgm:spPr/>
    </dgm:pt>
    <dgm:pt modelId="{0C232029-5243-44B0-BCD4-60D9D04EFEB0}" type="pres">
      <dgm:prSet presAssocID="{9101E70F-8F2F-42F5-9EBF-B7020DB90BE1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90ECAA07-0641-4AE2-BA12-4DE3CD46EFA1}" type="presOf" srcId="{819503E4-A92F-4860-A051-7AC4589F1F09}" destId="{108ECF92-4A4B-4E68-B6D3-7F17ACE595F6}" srcOrd="0" destOrd="0" presId="urn:microsoft.com/office/officeart/2005/8/layout/vList2"/>
    <dgm:cxn modelId="{CC184536-0443-4118-BE10-F8378B562640}" type="presOf" srcId="{69CAD100-5E72-457A-A8D4-C071FF66B99C}" destId="{4F140B0A-AAD3-4ED2-B7F4-B8460B48F7E6}" srcOrd="0" destOrd="0" presId="urn:microsoft.com/office/officeart/2005/8/layout/vList2"/>
    <dgm:cxn modelId="{F1C742B3-C11B-454D-8ABE-BE10F74F16D5}" srcId="{819503E4-A92F-4860-A051-7AC4589F1F09}" destId="{9101E70F-8F2F-42F5-9EBF-B7020DB90BE1}" srcOrd="1" destOrd="0" parTransId="{13569671-C1CF-4986-89FD-EBF51CA28C94}" sibTransId="{81FDDF8D-07B6-426E-B78A-4F679FE08670}"/>
    <dgm:cxn modelId="{594795C5-CA64-43C1-B5CF-0CB525645CAD}" srcId="{819503E4-A92F-4860-A051-7AC4589F1F09}" destId="{69CAD100-5E72-457A-A8D4-C071FF66B99C}" srcOrd="0" destOrd="0" parTransId="{29597646-D095-46B7-BA0E-E7012DEC2BF7}" sibTransId="{C93C7416-2CC2-4EA6-A9A8-A8967C54E595}"/>
    <dgm:cxn modelId="{DE3FF6CE-2206-46E3-9BFF-84DC269EE0B2}" type="presOf" srcId="{9101E70F-8F2F-42F5-9EBF-B7020DB90BE1}" destId="{0C232029-5243-44B0-BCD4-60D9D04EFEB0}" srcOrd="0" destOrd="0" presId="urn:microsoft.com/office/officeart/2005/8/layout/vList2"/>
    <dgm:cxn modelId="{80CB8A70-688F-40B9-8CAF-0C1AB0B14391}" type="presParOf" srcId="{108ECF92-4A4B-4E68-B6D3-7F17ACE595F6}" destId="{4F140B0A-AAD3-4ED2-B7F4-B8460B48F7E6}" srcOrd="0" destOrd="0" presId="urn:microsoft.com/office/officeart/2005/8/layout/vList2"/>
    <dgm:cxn modelId="{09D11EB2-548D-4096-825A-F06ED07CD591}" type="presParOf" srcId="{108ECF92-4A4B-4E68-B6D3-7F17ACE595F6}" destId="{D0421EDC-6413-47DF-8A73-ECCA5134A0B7}" srcOrd="1" destOrd="0" presId="urn:microsoft.com/office/officeart/2005/8/layout/vList2"/>
    <dgm:cxn modelId="{0B3E3560-C624-4136-856F-946D78DAA1BA}" type="presParOf" srcId="{108ECF92-4A4B-4E68-B6D3-7F17ACE595F6}" destId="{0C232029-5243-44B0-BCD4-60D9D04EFEB0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19503E4-A92F-4860-A051-7AC4589F1F0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9CAD100-5E72-457A-A8D4-C071FF66B99C}">
      <dgm:prSet/>
      <dgm:spPr/>
      <dgm:t>
        <a:bodyPr/>
        <a:lstStyle/>
        <a:p>
          <a:pPr>
            <a:buSzPts val="1000"/>
            <a:buFont typeface="Courier New" panose="02070309020205020404" pitchFamily="49" charset="0"/>
            <a:buChar char="o"/>
          </a:pPr>
          <a:endParaRPr lang="es-MX" dirty="0"/>
        </a:p>
        <a:p>
          <a:pPr>
            <a:buSzPts val="1000"/>
            <a:buFont typeface="Courier New" panose="02070309020205020404" pitchFamily="49" charset="0"/>
            <a:buChar char="o"/>
          </a:pPr>
          <a:r>
            <a:rPr lang="es-MX" dirty="0"/>
            <a:t>Archivos secuenciales: imitan el modo de acceso de los antiguos ficheros secuenciales almacenados en cintas magnéticas y</a:t>
          </a:r>
          <a:endParaRPr lang="en-US" dirty="0"/>
        </a:p>
      </dgm:t>
    </dgm:pt>
    <dgm:pt modelId="{29597646-D095-46B7-BA0E-E7012DEC2BF7}" type="parTrans" cxnId="{594795C5-CA64-43C1-B5CF-0CB525645CAD}">
      <dgm:prSet/>
      <dgm:spPr/>
      <dgm:t>
        <a:bodyPr/>
        <a:lstStyle/>
        <a:p>
          <a:endParaRPr lang="en-US"/>
        </a:p>
      </dgm:t>
    </dgm:pt>
    <dgm:pt modelId="{C93C7416-2CC2-4EA6-A9A8-A8967C54E595}" type="sibTrans" cxnId="{594795C5-CA64-43C1-B5CF-0CB525645CAD}">
      <dgm:prSet/>
      <dgm:spPr/>
      <dgm:t>
        <a:bodyPr/>
        <a:lstStyle/>
        <a:p>
          <a:endParaRPr lang="en-US"/>
        </a:p>
      </dgm:t>
    </dgm:pt>
    <dgm:pt modelId="{9101E70F-8F2F-42F5-9EBF-B7020DB90BE1}">
      <dgm:prSet/>
      <dgm:spPr/>
      <dgm:t>
        <a:bodyPr/>
        <a:lstStyle/>
        <a:p>
          <a:pPr>
            <a:buSzPts val="1000"/>
            <a:buFont typeface="Courier New" panose="02070309020205020404" pitchFamily="49" charset="0"/>
            <a:buChar char="o"/>
          </a:pPr>
          <a:r>
            <a:rPr lang="es-MX" dirty="0"/>
            <a:t>Archivos de acceso aleatorio: permiten acceder a cualquier punto de ellos para realizar lecturas y/o escrituras.</a:t>
          </a:r>
          <a:endParaRPr lang="en-US" dirty="0"/>
        </a:p>
      </dgm:t>
    </dgm:pt>
    <dgm:pt modelId="{13569671-C1CF-4986-89FD-EBF51CA28C94}" type="parTrans" cxnId="{F1C742B3-C11B-454D-8ABE-BE10F74F16D5}">
      <dgm:prSet/>
      <dgm:spPr/>
      <dgm:t>
        <a:bodyPr/>
        <a:lstStyle/>
        <a:p>
          <a:endParaRPr lang="en-US"/>
        </a:p>
      </dgm:t>
    </dgm:pt>
    <dgm:pt modelId="{81FDDF8D-07B6-426E-B78A-4F679FE08670}" type="sibTrans" cxnId="{F1C742B3-C11B-454D-8ABE-BE10F74F16D5}">
      <dgm:prSet/>
      <dgm:spPr/>
      <dgm:t>
        <a:bodyPr/>
        <a:lstStyle/>
        <a:p>
          <a:endParaRPr lang="en-US"/>
        </a:p>
      </dgm:t>
    </dgm:pt>
    <dgm:pt modelId="{108ECF92-4A4B-4E68-B6D3-7F17ACE595F6}" type="pres">
      <dgm:prSet presAssocID="{819503E4-A92F-4860-A051-7AC4589F1F09}" presName="linear" presStyleCnt="0">
        <dgm:presLayoutVars>
          <dgm:animLvl val="lvl"/>
          <dgm:resizeHandles val="exact"/>
        </dgm:presLayoutVars>
      </dgm:prSet>
      <dgm:spPr/>
    </dgm:pt>
    <dgm:pt modelId="{4F140B0A-AAD3-4ED2-B7F4-B8460B48F7E6}" type="pres">
      <dgm:prSet presAssocID="{69CAD100-5E72-457A-A8D4-C071FF66B99C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0421EDC-6413-47DF-8A73-ECCA5134A0B7}" type="pres">
      <dgm:prSet presAssocID="{C93C7416-2CC2-4EA6-A9A8-A8967C54E595}" presName="spacer" presStyleCnt="0"/>
      <dgm:spPr/>
    </dgm:pt>
    <dgm:pt modelId="{0C232029-5243-44B0-BCD4-60D9D04EFEB0}" type="pres">
      <dgm:prSet presAssocID="{9101E70F-8F2F-42F5-9EBF-B7020DB90BE1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AF2704AE-B2C4-468B-92CA-C914D2E1D430}" type="presOf" srcId="{69CAD100-5E72-457A-A8D4-C071FF66B99C}" destId="{4F140B0A-AAD3-4ED2-B7F4-B8460B48F7E6}" srcOrd="0" destOrd="0" presId="urn:microsoft.com/office/officeart/2005/8/layout/vList2"/>
    <dgm:cxn modelId="{F1C742B3-C11B-454D-8ABE-BE10F74F16D5}" srcId="{819503E4-A92F-4860-A051-7AC4589F1F09}" destId="{9101E70F-8F2F-42F5-9EBF-B7020DB90BE1}" srcOrd="1" destOrd="0" parTransId="{13569671-C1CF-4986-89FD-EBF51CA28C94}" sibTransId="{81FDDF8D-07B6-426E-B78A-4F679FE08670}"/>
    <dgm:cxn modelId="{594795C5-CA64-43C1-B5CF-0CB525645CAD}" srcId="{819503E4-A92F-4860-A051-7AC4589F1F09}" destId="{69CAD100-5E72-457A-A8D4-C071FF66B99C}" srcOrd="0" destOrd="0" parTransId="{29597646-D095-46B7-BA0E-E7012DEC2BF7}" sibTransId="{C93C7416-2CC2-4EA6-A9A8-A8967C54E595}"/>
    <dgm:cxn modelId="{8B91C4CA-EDFB-48A3-ACCC-FE670AC9D6CF}" type="presOf" srcId="{9101E70F-8F2F-42F5-9EBF-B7020DB90BE1}" destId="{0C232029-5243-44B0-BCD4-60D9D04EFEB0}" srcOrd="0" destOrd="0" presId="urn:microsoft.com/office/officeart/2005/8/layout/vList2"/>
    <dgm:cxn modelId="{1D09F8DA-A778-4CDB-9581-394253B1D27D}" type="presOf" srcId="{819503E4-A92F-4860-A051-7AC4589F1F09}" destId="{108ECF92-4A4B-4E68-B6D3-7F17ACE595F6}" srcOrd="0" destOrd="0" presId="urn:microsoft.com/office/officeart/2005/8/layout/vList2"/>
    <dgm:cxn modelId="{FF6453FB-4278-4971-B60C-55457ED5E391}" type="presParOf" srcId="{108ECF92-4A4B-4E68-B6D3-7F17ACE595F6}" destId="{4F140B0A-AAD3-4ED2-B7F4-B8460B48F7E6}" srcOrd="0" destOrd="0" presId="urn:microsoft.com/office/officeart/2005/8/layout/vList2"/>
    <dgm:cxn modelId="{501D1D2C-5F3F-4DF2-A37D-4B21C7A8BF5B}" type="presParOf" srcId="{108ECF92-4A4B-4E68-B6D3-7F17ACE595F6}" destId="{D0421EDC-6413-47DF-8A73-ECCA5134A0B7}" srcOrd="1" destOrd="0" presId="urn:microsoft.com/office/officeart/2005/8/layout/vList2"/>
    <dgm:cxn modelId="{A031F89D-2A63-4EBF-971F-A7EE605642E9}" type="presParOf" srcId="{108ECF92-4A4B-4E68-B6D3-7F17ACE595F6}" destId="{0C232029-5243-44B0-BCD4-60D9D04EFEB0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19503E4-A92F-4860-A051-7AC4589F1F09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9CAD100-5E72-457A-A8D4-C071FF66B99C}">
      <dgm:prSet/>
      <dgm:spPr/>
      <dgm:t>
        <a:bodyPr/>
        <a:lstStyle/>
        <a:p>
          <a:r>
            <a:rPr lang="es-MX" dirty="0"/>
            <a:t>Función </a:t>
          </a:r>
          <a:r>
            <a:rPr lang="es-MX" dirty="0" err="1"/>
            <a:t>fopen</a:t>
          </a:r>
          <a:endParaRPr lang="es-MX" dirty="0"/>
        </a:p>
        <a:p>
          <a:r>
            <a:rPr lang="es-MX" dirty="0"/>
            <a:t>Sintaxis:</a:t>
          </a:r>
        </a:p>
        <a:p>
          <a:r>
            <a:rPr lang="es-MX" dirty="0"/>
            <a:t>FILE *</a:t>
          </a:r>
          <a:r>
            <a:rPr lang="es-MX" dirty="0" err="1"/>
            <a:t>fopen</a:t>
          </a:r>
          <a:r>
            <a:rPr lang="es-MX" dirty="0"/>
            <a:t>(</a:t>
          </a:r>
          <a:r>
            <a:rPr lang="es-MX" dirty="0" err="1"/>
            <a:t>char</a:t>
          </a:r>
          <a:r>
            <a:rPr lang="es-MX" dirty="0"/>
            <a:t> *nombre, </a:t>
          </a:r>
          <a:r>
            <a:rPr lang="es-MX" dirty="0" err="1"/>
            <a:t>char</a:t>
          </a:r>
          <a:r>
            <a:rPr lang="es-MX" dirty="0"/>
            <a:t> *modo);</a:t>
          </a:r>
        </a:p>
        <a:p>
          <a:endParaRPr lang="es-MX" dirty="0"/>
        </a:p>
        <a:p>
          <a:r>
            <a:rPr lang="es-MX" dirty="0"/>
            <a:t>Esta función sirve para abrir y crear ficheros en disco. El valor de retorno es un puntero a una estructura FILE</a:t>
          </a:r>
        </a:p>
      </dgm:t>
    </dgm:pt>
    <dgm:pt modelId="{29597646-D095-46B7-BA0E-E7012DEC2BF7}" type="parTrans" cxnId="{594795C5-CA64-43C1-B5CF-0CB525645CAD}">
      <dgm:prSet/>
      <dgm:spPr/>
      <dgm:t>
        <a:bodyPr/>
        <a:lstStyle/>
        <a:p>
          <a:endParaRPr lang="en-US"/>
        </a:p>
      </dgm:t>
    </dgm:pt>
    <dgm:pt modelId="{C93C7416-2CC2-4EA6-A9A8-A8967C54E595}" type="sibTrans" cxnId="{594795C5-CA64-43C1-B5CF-0CB525645CAD}">
      <dgm:prSet/>
      <dgm:spPr/>
      <dgm:t>
        <a:bodyPr/>
        <a:lstStyle/>
        <a:p>
          <a:endParaRPr lang="en-US"/>
        </a:p>
      </dgm:t>
    </dgm:pt>
    <dgm:pt modelId="{9101E70F-8F2F-42F5-9EBF-B7020DB90BE1}">
      <dgm:prSet/>
      <dgm:spPr/>
      <dgm:t>
        <a:bodyPr/>
        <a:lstStyle/>
        <a:p>
          <a:r>
            <a:rPr lang="es-MX" dirty="0"/>
            <a:t>Función </a:t>
          </a:r>
          <a:r>
            <a:rPr lang="es-MX" dirty="0" err="1"/>
            <a:t>fclose</a:t>
          </a:r>
          <a:endParaRPr lang="es-MX" dirty="0"/>
        </a:p>
        <a:p>
          <a:r>
            <a:rPr lang="es-MX" dirty="0"/>
            <a:t>Sintaxis:</a:t>
          </a:r>
        </a:p>
        <a:p>
          <a:r>
            <a:rPr lang="es-MX" dirty="0" err="1"/>
            <a:t>int</a:t>
          </a:r>
          <a:r>
            <a:rPr lang="es-MX" dirty="0"/>
            <a:t> </a:t>
          </a:r>
          <a:r>
            <a:rPr lang="es-MX" dirty="0" err="1"/>
            <a:t>fclose</a:t>
          </a:r>
          <a:r>
            <a:rPr lang="es-MX" dirty="0"/>
            <a:t>(FILE *fichero);</a:t>
          </a:r>
        </a:p>
        <a:p>
          <a:endParaRPr lang="es-MX" dirty="0"/>
        </a:p>
        <a:p>
          <a:r>
            <a:rPr lang="es-MX" dirty="0"/>
            <a:t>Es importante cerrar los ficheros abiertos antes de abandonar la aplicación. Esta función sirve para eso. Cerrar un fichero almacena los datos que aún están en el buffer de memoria, y actualiza algunos datos de la cabecera del fichero que mantiene el sistema operativo.</a:t>
          </a:r>
          <a:endParaRPr lang="en-US" dirty="0"/>
        </a:p>
      </dgm:t>
    </dgm:pt>
    <dgm:pt modelId="{13569671-C1CF-4986-89FD-EBF51CA28C94}" type="parTrans" cxnId="{F1C742B3-C11B-454D-8ABE-BE10F74F16D5}">
      <dgm:prSet/>
      <dgm:spPr/>
      <dgm:t>
        <a:bodyPr/>
        <a:lstStyle/>
        <a:p>
          <a:endParaRPr lang="en-US"/>
        </a:p>
      </dgm:t>
    </dgm:pt>
    <dgm:pt modelId="{81FDDF8D-07B6-426E-B78A-4F679FE08670}" type="sibTrans" cxnId="{F1C742B3-C11B-454D-8ABE-BE10F74F16D5}">
      <dgm:prSet/>
      <dgm:spPr/>
      <dgm:t>
        <a:bodyPr/>
        <a:lstStyle/>
        <a:p>
          <a:endParaRPr lang="en-US"/>
        </a:p>
      </dgm:t>
    </dgm:pt>
    <dgm:pt modelId="{0970236F-99E8-48E8-B202-A32AB8B77CB1}" type="pres">
      <dgm:prSet presAssocID="{819503E4-A92F-4860-A051-7AC4589F1F09}" presName="vert0" presStyleCnt="0">
        <dgm:presLayoutVars>
          <dgm:dir/>
          <dgm:animOne val="branch"/>
          <dgm:animLvl val="lvl"/>
        </dgm:presLayoutVars>
      </dgm:prSet>
      <dgm:spPr/>
    </dgm:pt>
    <dgm:pt modelId="{23A617C9-7D5E-474E-A0E5-D0BDC7676DFE}" type="pres">
      <dgm:prSet presAssocID="{69CAD100-5E72-457A-A8D4-C071FF66B99C}" presName="thickLine" presStyleLbl="alignNode1" presStyleIdx="0" presStyleCnt="2"/>
      <dgm:spPr/>
    </dgm:pt>
    <dgm:pt modelId="{14B36B7E-90DD-4CFF-A545-0DFF1B61F903}" type="pres">
      <dgm:prSet presAssocID="{69CAD100-5E72-457A-A8D4-C071FF66B99C}" presName="horz1" presStyleCnt="0"/>
      <dgm:spPr/>
    </dgm:pt>
    <dgm:pt modelId="{FEE4915B-A3C3-432B-A368-BD6853C00DFA}" type="pres">
      <dgm:prSet presAssocID="{69CAD100-5E72-457A-A8D4-C071FF66B99C}" presName="tx1" presStyleLbl="revTx" presStyleIdx="0" presStyleCnt="2"/>
      <dgm:spPr/>
    </dgm:pt>
    <dgm:pt modelId="{86BF0A18-0B0E-4F56-A7ED-8F6D3E7FAC56}" type="pres">
      <dgm:prSet presAssocID="{69CAD100-5E72-457A-A8D4-C071FF66B99C}" presName="vert1" presStyleCnt="0"/>
      <dgm:spPr/>
    </dgm:pt>
    <dgm:pt modelId="{6FD8F76C-0CEA-43CE-9DA1-946F58D2F720}" type="pres">
      <dgm:prSet presAssocID="{9101E70F-8F2F-42F5-9EBF-B7020DB90BE1}" presName="thickLine" presStyleLbl="alignNode1" presStyleIdx="1" presStyleCnt="2"/>
      <dgm:spPr/>
    </dgm:pt>
    <dgm:pt modelId="{BB45926B-D9FA-4019-8132-BA60BBFB5156}" type="pres">
      <dgm:prSet presAssocID="{9101E70F-8F2F-42F5-9EBF-B7020DB90BE1}" presName="horz1" presStyleCnt="0"/>
      <dgm:spPr/>
    </dgm:pt>
    <dgm:pt modelId="{79F14D0E-E4E9-4FEE-AFE1-44542B3CC742}" type="pres">
      <dgm:prSet presAssocID="{9101E70F-8F2F-42F5-9EBF-B7020DB90BE1}" presName="tx1" presStyleLbl="revTx" presStyleIdx="1" presStyleCnt="2"/>
      <dgm:spPr/>
    </dgm:pt>
    <dgm:pt modelId="{46A93503-69A2-4BC8-ACBB-E5C829ABDC6D}" type="pres">
      <dgm:prSet presAssocID="{9101E70F-8F2F-42F5-9EBF-B7020DB90BE1}" presName="vert1" presStyleCnt="0"/>
      <dgm:spPr/>
    </dgm:pt>
  </dgm:ptLst>
  <dgm:cxnLst>
    <dgm:cxn modelId="{EBD2F623-776E-425C-8C67-CD6386CC5F99}" type="presOf" srcId="{819503E4-A92F-4860-A051-7AC4589F1F09}" destId="{0970236F-99E8-48E8-B202-A32AB8B77CB1}" srcOrd="0" destOrd="0" presId="urn:microsoft.com/office/officeart/2008/layout/LinedList"/>
    <dgm:cxn modelId="{B28EAF66-18B2-4DBC-841F-C5F8F20B652E}" type="presOf" srcId="{69CAD100-5E72-457A-A8D4-C071FF66B99C}" destId="{FEE4915B-A3C3-432B-A368-BD6853C00DFA}" srcOrd="0" destOrd="0" presId="urn:microsoft.com/office/officeart/2008/layout/LinedList"/>
    <dgm:cxn modelId="{56F1278B-B917-43AF-A09F-5EDBD02D6352}" type="presOf" srcId="{9101E70F-8F2F-42F5-9EBF-B7020DB90BE1}" destId="{79F14D0E-E4E9-4FEE-AFE1-44542B3CC742}" srcOrd="0" destOrd="0" presId="urn:microsoft.com/office/officeart/2008/layout/LinedList"/>
    <dgm:cxn modelId="{F1C742B3-C11B-454D-8ABE-BE10F74F16D5}" srcId="{819503E4-A92F-4860-A051-7AC4589F1F09}" destId="{9101E70F-8F2F-42F5-9EBF-B7020DB90BE1}" srcOrd="1" destOrd="0" parTransId="{13569671-C1CF-4986-89FD-EBF51CA28C94}" sibTransId="{81FDDF8D-07B6-426E-B78A-4F679FE08670}"/>
    <dgm:cxn modelId="{594795C5-CA64-43C1-B5CF-0CB525645CAD}" srcId="{819503E4-A92F-4860-A051-7AC4589F1F09}" destId="{69CAD100-5E72-457A-A8D4-C071FF66B99C}" srcOrd="0" destOrd="0" parTransId="{29597646-D095-46B7-BA0E-E7012DEC2BF7}" sibTransId="{C93C7416-2CC2-4EA6-A9A8-A8967C54E595}"/>
    <dgm:cxn modelId="{7A028065-F393-45ED-9701-2B8EAD9D41BF}" type="presParOf" srcId="{0970236F-99E8-48E8-B202-A32AB8B77CB1}" destId="{23A617C9-7D5E-474E-A0E5-D0BDC7676DFE}" srcOrd="0" destOrd="0" presId="urn:microsoft.com/office/officeart/2008/layout/LinedList"/>
    <dgm:cxn modelId="{6E0AAFFF-6627-4C0F-9334-B07506470509}" type="presParOf" srcId="{0970236F-99E8-48E8-B202-A32AB8B77CB1}" destId="{14B36B7E-90DD-4CFF-A545-0DFF1B61F903}" srcOrd="1" destOrd="0" presId="urn:microsoft.com/office/officeart/2008/layout/LinedList"/>
    <dgm:cxn modelId="{09B8D214-C2C3-426D-B0F8-EE714E795710}" type="presParOf" srcId="{14B36B7E-90DD-4CFF-A545-0DFF1B61F903}" destId="{FEE4915B-A3C3-432B-A368-BD6853C00DFA}" srcOrd="0" destOrd="0" presId="urn:microsoft.com/office/officeart/2008/layout/LinedList"/>
    <dgm:cxn modelId="{F925D5F7-C7AC-4289-96A6-044C0BE081CA}" type="presParOf" srcId="{14B36B7E-90DD-4CFF-A545-0DFF1B61F903}" destId="{86BF0A18-0B0E-4F56-A7ED-8F6D3E7FAC56}" srcOrd="1" destOrd="0" presId="urn:microsoft.com/office/officeart/2008/layout/LinedList"/>
    <dgm:cxn modelId="{1E35417F-9039-4B29-9C1B-77B3071D2E43}" type="presParOf" srcId="{0970236F-99E8-48E8-B202-A32AB8B77CB1}" destId="{6FD8F76C-0CEA-43CE-9DA1-946F58D2F720}" srcOrd="2" destOrd="0" presId="urn:microsoft.com/office/officeart/2008/layout/LinedList"/>
    <dgm:cxn modelId="{9EBD53F0-E8E4-4782-9207-79644B62864C}" type="presParOf" srcId="{0970236F-99E8-48E8-B202-A32AB8B77CB1}" destId="{BB45926B-D9FA-4019-8132-BA60BBFB5156}" srcOrd="3" destOrd="0" presId="urn:microsoft.com/office/officeart/2008/layout/LinedList"/>
    <dgm:cxn modelId="{1185A00D-2E4E-4798-B933-C77136B0964B}" type="presParOf" srcId="{BB45926B-D9FA-4019-8132-BA60BBFB5156}" destId="{79F14D0E-E4E9-4FEE-AFE1-44542B3CC742}" srcOrd="0" destOrd="0" presId="urn:microsoft.com/office/officeart/2008/layout/LinedList"/>
    <dgm:cxn modelId="{2FD7695F-C305-47A6-919E-564C09D56EAA}" type="presParOf" srcId="{BB45926B-D9FA-4019-8132-BA60BBFB5156}" destId="{46A93503-69A2-4BC8-ACBB-E5C829ABDC6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19503E4-A92F-4860-A051-7AC4589F1F09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101E70F-8F2F-42F5-9EBF-B7020DB90BE1}">
      <dgm:prSet/>
      <dgm:spPr/>
      <dgm:t>
        <a:bodyPr/>
        <a:lstStyle/>
        <a:p>
          <a:r>
            <a:rPr lang="es-MX" dirty="0"/>
            <a:t>Función </a:t>
          </a:r>
          <a:r>
            <a:rPr lang="es-MX" dirty="0" err="1"/>
            <a:t>fputc</a:t>
          </a:r>
          <a:endParaRPr lang="es-MX" dirty="0"/>
        </a:p>
        <a:p>
          <a:r>
            <a:rPr lang="es-MX" dirty="0"/>
            <a:t>Sintaxis:</a:t>
          </a:r>
        </a:p>
        <a:p>
          <a:endParaRPr lang="es-MX" dirty="0"/>
        </a:p>
        <a:p>
          <a:r>
            <a:rPr lang="en-US" dirty="0"/>
            <a:t>int </a:t>
          </a:r>
          <a:r>
            <a:rPr lang="en-US" dirty="0" err="1"/>
            <a:t>fputc</a:t>
          </a:r>
          <a:r>
            <a:rPr lang="en-US" dirty="0"/>
            <a:t>(int </a:t>
          </a:r>
          <a:r>
            <a:rPr lang="en-US" dirty="0" err="1"/>
            <a:t>caracter</a:t>
          </a:r>
          <a:r>
            <a:rPr lang="en-US" dirty="0"/>
            <a:t>, FILE *</a:t>
          </a:r>
          <a:r>
            <a:rPr lang="en-US" dirty="0" err="1"/>
            <a:t>fichero</a:t>
          </a:r>
          <a:r>
            <a:rPr lang="en-US" dirty="0"/>
            <a:t>);</a:t>
          </a:r>
          <a:endParaRPr lang="es-MX" dirty="0"/>
        </a:p>
        <a:p>
          <a:r>
            <a:rPr lang="es-MX" dirty="0"/>
            <a:t>Esta función escribe un carácter a un fichero.</a:t>
          </a:r>
          <a:endParaRPr lang="en-US" dirty="0"/>
        </a:p>
      </dgm:t>
    </dgm:pt>
    <dgm:pt modelId="{13569671-C1CF-4986-89FD-EBF51CA28C94}" type="parTrans" cxnId="{F1C742B3-C11B-454D-8ABE-BE10F74F16D5}">
      <dgm:prSet/>
      <dgm:spPr/>
      <dgm:t>
        <a:bodyPr/>
        <a:lstStyle/>
        <a:p>
          <a:endParaRPr lang="en-US"/>
        </a:p>
      </dgm:t>
    </dgm:pt>
    <dgm:pt modelId="{81FDDF8D-07B6-426E-B78A-4F679FE08670}" type="sibTrans" cxnId="{F1C742B3-C11B-454D-8ABE-BE10F74F16D5}">
      <dgm:prSet/>
      <dgm:spPr/>
      <dgm:t>
        <a:bodyPr/>
        <a:lstStyle/>
        <a:p>
          <a:endParaRPr lang="en-US"/>
        </a:p>
      </dgm:t>
    </dgm:pt>
    <dgm:pt modelId="{69CAD100-5E72-457A-A8D4-C071FF66B99C}">
      <dgm:prSet/>
      <dgm:spPr/>
      <dgm:t>
        <a:bodyPr/>
        <a:lstStyle/>
        <a:p>
          <a:r>
            <a:rPr lang="es-MX" dirty="0"/>
            <a:t>Función </a:t>
          </a:r>
          <a:r>
            <a:rPr lang="es-MX" dirty="0" err="1"/>
            <a:t>fgetc</a:t>
          </a:r>
          <a:endParaRPr lang="es-MX" dirty="0"/>
        </a:p>
        <a:p>
          <a:r>
            <a:rPr lang="es-MX" dirty="0"/>
            <a:t>Sintaxis:</a:t>
          </a:r>
        </a:p>
        <a:p>
          <a:endParaRPr lang="es-MX" dirty="0"/>
        </a:p>
        <a:p>
          <a:r>
            <a:rPr lang="es-MX" dirty="0" err="1"/>
            <a:t>int</a:t>
          </a:r>
          <a:r>
            <a:rPr lang="es-MX" dirty="0"/>
            <a:t> </a:t>
          </a:r>
          <a:r>
            <a:rPr lang="es-MX" dirty="0" err="1"/>
            <a:t>fgetc</a:t>
          </a:r>
          <a:r>
            <a:rPr lang="es-MX" dirty="0"/>
            <a:t>(FILE *fichero);</a:t>
          </a:r>
        </a:p>
        <a:p>
          <a:r>
            <a:rPr lang="es-MX" dirty="0"/>
            <a:t>Esta función lee un carácter desde un fichero.</a:t>
          </a:r>
        </a:p>
      </dgm:t>
    </dgm:pt>
    <dgm:pt modelId="{C93C7416-2CC2-4EA6-A9A8-A8967C54E595}" type="sibTrans" cxnId="{594795C5-CA64-43C1-B5CF-0CB525645CAD}">
      <dgm:prSet/>
      <dgm:spPr/>
      <dgm:t>
        <a:bodyPr/>
        <a:lstStyle/>
        <a:p>
          <a:endParaRPr lang="en-US"/>
        </a:p>
      </dgm:t>
    </dgm:pt>
    <dgm:pt modelId="{29597646-D095-46B7-BA0E-E7012DEC2BF7}" type="parTrans" cxnId="{594795C5-CA64-43C1-B5CF-0CB525645CAD}">
      <dgm:prSet/>
      <dgm:spPr/>
      <dgm:t>
        <a:bodyPr/>
        <a:lstStyle/>
        <a:p>
          <a:endParaRPr lang="en-US"/>
        </a:p>
      </dgm:t>
    </dgm:pt>
    <dgm:pt modelId="{0970236F-99E8-48E8-B202-A32AB8B77CB1}" type="pres">
      <dgm:prSet presAssocID="{819503E4-A92F-4860-A051-7AC4589F1F09}" presName="vert0" presStyleCnt="0">
        <dgm:presLayoutVars>
          <dgm:dir/>
          <dgm:animOne val="branch"/>
          <dgm:animLvl val="lvl"/>
        </dgm:presLayoutVars>
      </dgm:prSet>
      <dgm:spPr/>
    </dgm:pt>
    <dgm:pt modelId="{23A617C9-7D5E-474E-A0E5-D0BDC7676DFE}" type="pres">
      <dgm:prSet presAssocID="{69CAD100-5E72-457A-A8D4-C071FF66B99C}" presName="thickLine" presStyleLbl="alignNode1" presStyleIdx="0" presStyleCnt="2"/>
      <dgm:spPr/>
    </dgm:pt>
    <dgm:pt modelId="{14B36B7E-90DD-4CFF-A545-0DFF1B61F903}" type="pres">
      <dgm:prSet presAssocID="{69CAD100-5E72-457A-A8D4-C071FF66B99C}" presName="horz1" presStyleCnt="0"/>
      <dgm:spPr/>
    </dgm:pt>
    <dgm:pt modelId="{FEE4915B-A3C3-432B-A368-BD6853C00DFA}" type="pres">
      <dgm:prSet presAssocID="{69CAD100-5E72-457A-A8D4-C071FF66B99C}" presName="tx1" presStyleLbl="revTx" presStyleIdx="0" presStyleCnt="2"/>
      <dgm:spPr/>
    </dgm:pt>
    <dgm:pt modelId="{86BF0A18-0B0E-4F56-A7ED-8F6D3E7FAC56}" type="pres">
      <dgm:prSet presAssocID="{69CAD100-5E72-457A-A8D4-C071FF66B99C}" presName="vert1" presStyleCnt="0"/>
      <dgm:spPr/>
    </dgm:pt>
    <dgm:pt modelId="{6FD8F76C-0CEA-43CE-9DA1-946F58D2F720}" type="pres">
      <dgm:prSet presAssocID="{9101E70F-8F2F-42F5-9EBF-B7020DB90BE1}" presName="thickLine" presStyleLbl="alignNode1" presStyleIdx="1" presStyleCnt="2"/>
      <dgm:spPr/>
    </dgm:pt>
    <dgm:pt modelId="{BB45926B-D9FA-4019-8132-BA60BBFB5156}" type="pres">
      <dgm:prSet presAssocID="{9101E70F-8F2F-42F5-9EBF-B7020DB90BE1}" presName="horz1" presStyleCnt="0"/>
      <dgm:spPr/>
    </dgm:pt>
    <dgm:pt modelId="{79F14D0E-E4E9-4FEE-AFE1-44542B3CC742}" type="pres">
      <dgm:prSet presAssocID="{9101E70F-8F2F-42F5-9EBF-B7020DB90BE1}" presName="tx1" presStyleLbl="revTx" presStyleIdx="1" presStyleCnt="2"/>
      <dgm:spPr/>
    </dgm:pt>
    <dgm:pt modelId="{46A93503-69A2-4BC8-ACBB-E5C829ABDC6D}" type="pres">
      <dgm:prSet presAssocID="{9101E70F-8F2F-42F5-9EBF-B7020DB90BE1}" presName="vert1" presStyleCnt="0"/>
      <dgm:spPr/>
    </dgm:pt>
  </dgm:ptLst>
  <dgm:cxnLst>
    <dgm:cxn modelId="{EBD2F623-776E-425C-8C67-CD6386CC5F99}" type="presOf" srcId="{819503E4-A92F-4860-A051-7AC4589F1F09}" destId="{0970236F-99E8-48E8-B202-A32AB8B77CB1}" srcOrd="0" destOrd="0" presId="urn:microsoft.com/office/officeart/2008/layout/LinedList"/>
    <dgm:cxn modelId="{B28EAF66-18B2-4DBC-841F-C5F8F20B652E}" type="presOf" srcId="{69CAD100-5E72-457A-A8D4-C071FF66B99C}" destId="{FEE4915B-A3C3-432B-A368-BD6853C00DFA}" srcOrd="0" destOrd="0" presId="urn:microsoft.com/office/officeart/2008/layout/LinedList"/>
    <dgm:cxn modelId="{56F1278B-B917-43AF-A09F-5EDBD02D6352}" type="presOf" srcId="{9101E70F-8F2F-42F5-9EBF-B7020DB90BE1}" destId="{79F14D0E-E4E9-4FEE-AFE1-44542B3CC742}" srcOrd="0" destOrd="0" presId="urn:microsoft.com/office/officeart/2008/layout/LinedList"/>
    <dgm:cxn modelId="{F1C742B3-C11B-454D-8ABE-BE10F74F16D5}" srcId="{819503E4-A92F-4860-A051-7AC4589F1F09}" destId="{9101E70F-8F2F-42F5-9EBF-B7020DB90BE1}" srcOrd="1" destOrd="0" parTransId="{13569671-C1CF-4986-89FD-EBF51CA28C94}" sibTransId="{81FDDF8D-07B6-426E-B78A-4F679FE08670}"/>
    <dgm:cxn modelId="{594795C5-CA64-43C1-B5CF-0CB525645CAD}" srcId="{819503E4-A92F-4860-A051-7AC4589F1F09}" destId="{69CAD100-5E72-457A-A8D4-C071FF66B99C}" srcOrd="0" destOrd="0" parTransId="{29597646-D095-46B7-BA0E-E7012DEC2BF7}" sibTransId="{C93C7416-2CC2-4EA6-A9A8-A8967C54E595}"/>
    <dgm:cxn modelId="{7A028065-F393-45ED-9701-2B8EAD9D41BF}" type="presParOf" srcId="{0970236F-99E8-48E8-B202-A32AB8B77CB1}" destId="{23A617C9-7D5E-474E-A0E5-D0BDC7676DFE}" srcOrd="0" destOrd="0" presId="urn:microsoft.com/office/officeart/2008/layout/LinedList"/>
    <dgm:cxn modelId="{6E0AAFFF-6627-4C0F-9334-B07506470509}" type="presParOf" srcId="{0970236F-99E8-48E8-B202-A32AB8B77CB1}" destId="{14B36B7E-90DD-4CFF-A545-0DFF1B61F903}" srcOrd="1" destOrd="0" presId="urn:microsoft.com/office/officeart/2008/layout/LinedList"/>
    <dgm:cxn modelId="{09B8D214-C2C3-426D-B0F8-EE714E795710}" type="presParOf" srcId="{14B36B7E-90DD-4CFF-A545-0DFF1B61F903}" destId="{FEE4915B-A3C3-432B-A368-BD6853C00DFA}" srcOrd="0" destOrd="0" presId="urn:microsoft.com/office/officeart/2008/layout/LinedList"/>
    <dgm:cxn modelId="{F925D5F7-C7AC-4289-96A6-044C0BE081CA}" type="presParOf" srcId="{14B36B7E-90DD-4CFF-A545-0DFF1B61F903}" destId="{86BF0A18-0B0E-4F56-A7ED-8F6D3E7FAC56}" srcOrd="1" destOrd="0" presId="urn:microsoft.com/office/officeart/2008/layout/LinedList"/>
    <dgm:cxn modelId="{1E35417F-9039-4B29-9C1B-77B3071D2E43}" type="presParOf" srcId="{0970236F-99E8-48E8-B202-A32AB8B77CB1}" destId="{6FD8F76C-0CEA-43CE-9DA1-946F58D2F720}" srcOrd="2" destOrd="0" presId="urn:microsoft.com/office/officeart/2008/layout/LinedList"/>
    <dgm:cxn modelId="{9EBD53F0-E8E4-4782-9207-79644B62864C}" type="presParOf" srcId="{0970236F-99E8-48E8-B202-A32AB8B77CB1}" destId="{BB45926B-D9FA-4019-8132-BA60BBFB5156}" srcOrd="3" destOrd="0" presId="urn:microsoft.com/office/officeart/2008/layout/LinedList"/>
    <dgm:cxn modelId="{1185A00D-2E4E-4798-B933-C77136B0964B}" type="presParOf" srcId="{BB45926B-D9FA-4019-8132-BA60BBFB5156}" destId="{79F14D0E-E4E9-4FEE-AFE1-44542B3CC742}" srcOrd="0" destOrd="0" presId="urn:microsoft.com/office/officeart/2008/layout/LinedList"/>
    <dgm:cxn modelId="{2FD7695F-C305-47A6-919E-564C09D56EAA}" type="presParOf" srcId="{BB45926B-D9FA-4019-8132-BA60BBFB5156}" destId="{46A93503-69A2-4BC8-ACBB-E5C829ABDC6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19503E4-A92F-4860-A051-7AC4589F1F09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101E70F-8F2F-42F5-9EBF-B7020DB90BE1}">
      <dgm:prSet/>
      <dgm:spPr/>
      <dgm:t>
        <a:bodyPr/>
        <a:lstStyle/>
        <a:p>
          <a:r>
            <a:rPr lang="es-MX" dirty="0"/>
            <a:t>Función </a:t>
          </a:r>
          <a:r>
            <a:rPr lang="es-MX" dirty="0" err="1"/>
            <a:t>fgets</a:t>
          </a:r>
          <a:endParaRPr lang="es-MX" dirty="0"/>
        </a:p>
        <a:p>
          <a:r>
            <a:rPr lang="es-MX" dirty="0"/>
            <a:t>Sintaxis:</a:t>
          </a:r>
        </a:p>
        <a:p>
          <a:endParaRPr lang="es-MX" dirty="0"/>
        </a:p>
        <a:p>
          <a:r>
            <a:rPr lang="es-MX" dirty="0" err="1"/>
            <a:t>char</a:t>
          </a:r>
          <a:r>
            <a:rPr lang="es-MX" dirty="0"/>
            <a:t> *</a:t>
          </a:r>
          <a:r>
            <a:rPr lang="es-MX" dirty="0" err="1"/>
            <a:t>fgets</a:t>
          </a:r>
          <a:r>
            <a:rPr lang="es-MX" dirty="0"/>
            <a:t>(</a:t>
          </a:r>
          <a:r>
            <a:rPr lang="es-MX" dirty="0" err="1"/>
            <a:t>char</a:t>
          </a:r>
          <a:r>
            <a:rPr lang="es-MX" dirty="0"/>
            <a:t> *cadena, </a:t>
          </a:r>
          <a:r>
            <a:rPr lang="es-MX" dirty="0" err="1"/>
            <a:t>int</a:t>
          </a:r>
          <a:r>
            <a:rPr lang="es-MX" dirty="0"/>
            <a:t> n, FILE *fichero);</a:t>
          </a:r>
        </a:p>
        <a:p>
          <a:r>
            <a:rPr lang="es-MX" dirty="0"/>
            <a:t>Esta función está diseñada para leer cadenas de caracteres. Leerá hasta n-1 caracteres o hasta que lea un retorno de línea. En este último caso, el carácter de retorno de línea también es leído.</a:t>
          </a:r>
        </a:p>
      </dgm:t>
    </dgm:pt>
    <dgm:pt modelId="{13569671-C1CF-4986-89FD-EBF51CA28C94}" type="parTrans" cxnId="{F1C742B3-C11B-454D-8ABE-BE10F74F16D5}">
      <dgm:prSet/>
      <dgm:spPr/>
      <dgm:t>
        <a:bodyPr/>
        <a:lstStyle/>
        <a:p>
          <a:endParaRPr lang="en-US"/>
        </a:p>
      </dgm:t>
    </dgm:pt>
    <dgm:pt modelId="{81FDDF8D-07B6-426E-B78A-4F679FE08670}" type="sibTrans" cxnId="{F1C742B3-C11B-454D-8ABE-BE10F74F16D5}">
      <dgm:prSet/>
      <dgm:spPr/>
      <dgm:t>
        <a:bodyPr/>
        <a:lstStyle/>
        <a:p>
          <a:endParaRPr lang="en-US"/>
        </a:p>
      </dgm:t>
    </dgm:pt>
    <dgm:pt modelId="{69CAD100-5E72-457A-A8D4-C071FF66B99C}">
      <dgm:prSet/>
      <dgm:spPr/>
      <dgm:t>
        <a:bodyPr/>
        <a:lstStyle/>
        <a:p>
          <a:r>
            <a:rPr lang="es-MX" dirty="0"/>
            <a:t>Función </a:t>
          </a:r>
          <a:r>
            <a:rPr lang="es-MX" dirty="0" err="1"/>
            <a:t>feof</a:t>
          </a:r>
          <a:endParaRPr lang="es-MX" dirty="0"/>
        </a:p>
        <a:p>
          <a:r>
            <a:rPr lang="es-MX" dirty="0"/>
            <a:t>Sintaxis:</a:t>
          </a:r>
        </a:p>
        <a:p>
          <a:endParaRPr lang="es-MX" dirty="0"/>
        </a:p>
        <a:p>
          <a:r>
            <a:rPr lang="es-MX" dirty="0" err="1"/>
            <a:t>int</a:t>
          </a:r>
          <a:r>
            <a:rPr lang="es-MX" dirty="0"/>
            <a:t> </a:t>
          </a:r>
          <a:r>
            <a:rPr lang="es-MX" dirty="0" err="1"/>
            <a:t>feof</a:t>
          </a:r>
          <a:r>
            <a:rPr lang="es-MX" dirty="0"/>
            <a:t>(FILE *fichero);</a:t>
          </a:r>
        </a:p>
        <a:p>
          <a:r>
            <a:rPr lang="es-MX" dirty="0"/>
            <a:t>Esta función sirve para comprobar si se ha alcanzado el final del fichero</a:t>
          </a:r>
        </a:p>
      </dgm:t>
    </dgm:pt>
    <dgm:pt modelId="{C93C7416-2CC2-4EA6-A9A8-A8967C54E595}" type="sibTrans" cxnId="{594795C5-CA64-43C1-B5CF-0CB525645CAD}">
      <dgm:prSet/>
      <dgm:spPr/>
      <dgm:t>
        <a:bodyPr/>
        <a:lstStyle/>
        <a:p>
          <a:endParaRPr lang="en-US"/>
        </a:p>
      </dgm:t>
    </dgm:pt>
    <dgm:pt modelId="{29597646-D095-46B7-BA0E-E7012DEC2BF7}" type="parTrans" cxnId="{594795C5-CA64-43C1-B5CF-0CB525645CAD}">
      <dgm:prSet/>
      <dgm:spPr/>
      <dgm:t>
        <a:bodyPr/>
        <a:lstStyle/>
        <a:p>
          <a:endParaRPr lang="en-US"/>
        </a:p>
      </dgm:t>
    </dgm:pt>
    <dgm:pt modelId="{0970236F-99E8-48E8-B202-A32AB8B77CB1}" type="pres">
      <dgm:prSet presAssocID="{819503E4-A92F-4860-A051-7AC4589F1F09}" presName="vert0" presStyleCnt="0">
        <dgm:presLayoutVars>
          <dgm:dir/>
          <dgm:animOne val="branch"/>
          <dgm:animLvl val="lvl"/>
        </dgm:presLayoutVars>
      </dgm:prSet>
      <dgm:spPr/>
    </dgm:pt>
    <dgm:pt modelId="{23A617C9-7D5E-474E-A0E5-D0BDC7676DFE}" type="pres">
      <dgm:prSet presAssocID="{69CAD100-5E72-457A-A8D4-C071FF66B99C}" presName="thickLine" presStyleLbl="alignNode1" presStyleIdx="0" presStyleCnt="2"/>
      <dgm:spPr/>
    </dgm:pt>
    <dgm:pt modelId="{14B36B7E-90DD-4CFF-A545-0DFF1B61F903}" type="pres">
      <dgm:prSet presAssocID="{69CAD100-5E72-457A-A8D4-C071FF66B99C}" presName="horz1" presStyleCnt="0"/>
      <dgm:spPr/>
    </dgm:pt>
    <dgm:pt modelId="{FEE4915B-A3C3-432B-A368-BD6853C00DFA}" type="pres">
      <dgm:prSet presAssocID="{69CAD100-5E72-457A-A8D4-C071FF66B99C}" presName="tx1" presStyleLbl="revTx" presStyleIdx="0" presStyleCnt="2"/>
      <dgm:spPr/>
    </dgm:pt>
    <dgm:pt modelId="{86BF0A18-0B0E-4F56-A7ED-8F6D3E7FAC56}" type="pres">
      <dgm:prSet presAssocID="{69CAD100-5E72-457A-A8D4-C071FF66B99C}" presName="vert1" presStyleCnt="0"/>
      <dgm:spPr/>
    </dgm:pt>
    <dgm:pt modelId="{6FD8F76C-0CEA-43CE-9DA1-946F58D2F720}" type="pres">
      <dgm:prSet presAssocID="{9101E70F-8F2F-42F5-9EBF-B7020DB90BE1}" presName="thickLine" presStyleLbl="alignNode1" presStyleIdx="1" presStyleCnt="2"/>
      <dgm:spPr/>
    </dgm:pt>
    <dgm:pt modelId="{BB45926B-D9FA-4019-8132-BA60BBFB5156}" type="pres">
      <dgm:prSet presAssocID="{9101E70F-8F2F-42F5-9EBF-B7020DB90BE1}" presName="horz1" presStyleCnt="0"/>
      <dgm:spPr/>
    </dgm:pt>
    <dgm:pt modelId="{79F14D0E-E4E9-4FEE-AFE1-44542B3CC742}" type="pres">
      <dgm:prSet presAssocID="{9101E70F-8F2F-42F5-9EBF-B7020DB90BE1}" presName="tx1" presStyleLbl="revTx" presStyleIdx="1" presStyleCnt="2"/>
      <dgm:spPr/>
    </dgm:pt>
    <dgm:pt modelId="{46A93503-69A2-4BC8-ACBB-E5C829ABDC6D}" type="pres">
      <dgm:prSet presAssocID="{9101E70F-8F2F-42F5-9EBF-B7020DB90BE1}" presName="vert1" presStyleCnt="0"/>
      <dgm:spPr/>
    </dgm:pt>
  </dgm:ptLst>
  <dgm:cxnLst>
    <dgm:cxn modelId="{EBD2F623-776E-425C-8C67-CD6386CC5F99}" type="presOf" srcId="{819503E4-A92F-4860-A051-7AC4589F1F09}" destId="{0970236F-99E8-48E8-B202-A32AB8B77CB1}" srcOrd="0" destOrd="0" presId="urn:microsoft.com/office/officeart/2008/layout/LinedList"/>
    <dgm:cxn modelId="{B28EAF66-18B2-4DBC-841F-C5F8F20B652E}" type="presOf" srcId="{69CAD100-5E72-457A-A8D4-C071FF66B99C}" destId="{FEE4915B-A3C3-432B-A368-BD6853C00DFA}" srcOrd="0" destOrd="0" presId="urn:microsoft.com/office/officeart/2008/layout/LinedList"/>
    <dgm:cxn modelId="{56F1278B-B917-43AF-A09F-5EDBD02D6352}" type="presOf" srcId="{9101E70F-8F2F-42F5-9EBF-B7020DB90BE1}" destId="{79F14D0E-E4E9-4FEE-AFE1-44542B3CC742}" srcOrd="0" destOrd="0" presId="urn:microsoft.com/office/officeart/2008/layout/LinedList"/>
    <dgm:cxn modelId="{F1C742B3-C11B-454D-8ABE-BE10F74F16D5}" srcId="{819503E4-A92F-4860-A051-7AC4589F1F09}" destId="{9101E70F-8F2F-42F5-9EBF-B7020DB90BE1}" srcOrd="1" destOrd="0" parTransId="{13569671-C1CF-4986-89FD-EBF51CA28C94}" sibTransId="{81FDDF8D-07B6-426E-B78A-4F679FE08670}"/>
    <dgm:cxn modelId="{594795C5-CA64-43C1-B5CF-0CB525645CAD}" srcId="{819503E4-A92F-4860-A051-7AC4589F1F09}" destId="{69CAD100-5E72-457A-A8D4-C071FF66B99C}" srcOrd="0" destOrd="0" parTransId="{29597646-D095-46B7-BA0E-E7012DEC2BF7}" sibTransId="{C93C7416-2CC2-4EA6-A9A8-A8967C54E595}"/>
    <dgm:cxn modelId="{7A028065-F393-45ED-9701-2B8EAD9D41BF}" type="presParOf" srcId="{0970236F-99E8-48E8-B202-A32AB8B77CB1}" destId="{23A617C9-7D5E-474E-A0E5-D0BDC7676DFE}" srcOrd="0" destOrd="0" presId="urn:microsoft.com/office/officeart/2008/layout/LinedList"/>
    <dgm:cxn modelId="{6E0AAFFF-6627-4C0F-9334-B07506470509}" type="presParOf" srcId="{0970236F-99E8-48E8-B202-A32AB8B77CB1}" destId="{14B36B7E-90DD-4CFF-A545-0DFF1B61F903}" srcOrd="1" destOrd="0" presId="urn:microsoft.com/office/officeart/2008/layout/LinedList"/>
    <dgm:cxn modelId="{09B8D214-C2C3-426D-B0F8-EE714E795710}" type="presParOf" srcId="{14B36B7E-90DD-4CFF-A545-0DFF1B61F903}" destId="{FEE4915B-A3C3-432B-A368-BD6853C00DFA}" srcOrd="0" destOrd="0" presId="urn:microsoft.com/office/officeart/2008/layout/LinedList"/>
    <dgm:cxn modelId="{F925D5F7-C7AC-4289-96A6-044C0BE081CA}" type="presParOf" srcId="{14B36B7E-90DD-4CFF-A545-0DFF1B61F903}" destId="{86BF0A18-0B0E-4F56-A7ED-8F6D3E7FAC56}" srcOrd="1" destOrd="0" presId="urn:microsoft.com/office/officeart/2008/layout/LinedList"/>
    <dgm:cxn modelId="{1E35417F-9039-4B29-9C1B-77B3071D2E43}" type="presParOf" srcId="{0970236F-99E8-48E8-B202-A32AB8B77CB1}" destId="{6FD8F76C-0CEA-43CE-9DA1-946F58D2F720}" srcOrd="2" destOrd="0" presId="urn:microsoft.com/office/officeart/2008/layout/LinedList"/>
    <dgm:cxn modelId="{9EBD53F0-E8E4-4782-9207-79644B62864C}" type="presParOf" srcId="{0970236F-99E8-48E8-B202-A32AB8B77CB1}" destId="{BB45926B-D9FA-4019-8132-BA60BBFB5156}" srcOrd="3" destOrd="0" presId="urn:microsoft.com/office/officeart/2008/layout/LinedList"/>
    <dgm:cxn modelId="{1185A00D-2E4E-4798-B933-C77136B0964B}" type="presParOf" srcId="{BB45926B-D9FA-4019-8132-BA60BBFB5156}" destId="{79F14D0E-E4E9-4FEE-AFE1-44542B3CC742}" srcOrd="0" destOrd="0" presId="urn:microsoft.com/office/officeart/2008/layout/LinedList"/>
    <dgm:cxn modelId="{2FD7695F-C305-47A6-919E-564C09D56EAA}" type="presParOf" srcId="{BB45926B-D9FA-4019-8132-BA60BBFB5156}" destId="{46A93503-69A2-4BC8-ACBB-E5C829ABDC6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19503E4-A92F-4860-A051-7AC4589F1F09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101E70F-8F2F-42F5-9EBF-B7020DB90BE1}">
      <dgm:prSet/>
      <dgm:spPr/>
      <dgm:t>
        <a:bodyPr/>
        <a:lstStyle/>
        <a:p>
          <a:r>
            <a:rPr lang="es-MX" dirty="0"/>
            <a:t>Función </a:t>
          </a:r>
          <a:r>
            <a:rPr lang="es-MX" dirty="0" err="1"/>
            <a:t>fwrite</a:t>
          </a:r>
          <a:endParaRPr lang="es-MX" dirty="0"/>
        </a:p>
        <a:p>
          <a:r>
            <a:rPr lang="es-MX" dirty="0"/>
            <a:t>Sintaxis:</a:t>
          </a:r>
        </a:p>
        <a:p>
          <a:endParaRPr lang="es-MX" dirty="0"/>
        </a:p>
        <a:p>
          <a:r>
            <a:rPr lang="en-US" dirty="0" err="1"/>
            <a:t>size_t</a:t>
          </a:r>
          <a:r>
            <a:rPr lang="en-US" dirty="0"/>
            <a:t> </a:t>
          </a:r>
          <a:r>
            <a:rPr lang="en-US" dirty="0" err="1"/>
            <a:t>fwrite</a:t>
          </a:r>
          <a:r>
            <a:rPr lang="en-US" dirty="0"/>
            <a:t>(void *</a:t>
          </a:r>
          <a:r>
            <a:rPr lang="en-US" dirty="0" err="1"/>
            <a:t>puntero</a:t>
          </a:r>
          <a:r>
            <a:rPr lang="en-US" dirty="0"/>
            <a:t>, </a:t>
          </a:r>
          <a:r>
            <a:rPr lang="en-US" dirty="0" err="1"/>
            <a:t>size_t</a:t>
          </a:r>
          <a:r>
            <a:rPr lang="en-US" dirty="0"/>
            <a:t> </a:t>
          </a:r>
          <a:r>
            <a:rPr lang="en-US" dirty="0" err="1"/>
            <a:t>tamaño</a:t>
          </a:r>
          <a:r>
            <a:rPr lang="en-US" dirty="0"/>
            <a:t>, </a:t>
          </a:r>
          <a:r>
            <a:rPr lang="en-US" dirty="0" err="1"/>
            <a:t>size_t</a:t>
          </a:r>
          <a:r>
            <a:rPr lang="en-US" dirty="0"/>
            <a:t> </a:t>
          </a:r>
          <a:r>
            <a:rPr lang="en-US" dirty="0" err="1"/>
            <a:t>nregistros</a:t>
          </a:r>
          <a:r>
            <a:rPr lang="en-US" dirty="0"/>
            <a:t>, FILE *</a:t>
          </a:r>
          <a:r>
            <a:rPr lang="en-US" dirty="0" err="1"/>
            <a:t>fichero</a:t>
          </a:r>
          <a:r>
            <a:rPr lang="en-US" dirty="0"/>
            <a:t>);</a:t>
          </a:r>
        </a:p>
        <a:p>
          <a:r>
            <a:rPr lang="es-MX" dirty="0"/>
            <a:t>Es capaz de escribir hacia un fichero uno o varios registros de la misma longitud almacenados a partir de una dirección de memoria determinada.</a:t>
          </a:r>
        </a:p>
      </dgm:t>
    </dgm:pt>
    <dgm:pt modelId="{13569671-C1CF-4986-89FD-EBF51CA28C94}" type="parTrans" cxnId="{F1C742B3-C11B-454D-8ABE-BE10F74F16D5}">
      <dgm:prSet/>
      <dgm:spPr/>
      <dgm:t>
        <a:bodyPr/>
        <a:lstStyle/>
        <a:p>
          <a:endParaRPr lang="en-US"/>
        </a:p>
      </dgm:t>
    </dgm:pt>
    <dgm:pt modelId="{81FDDF8D-07B6-426E-B78A-4F679FE08670}" type="sibTrans" cxnId="{F1C742B3-C11B-454D-8ABE-BE10F74F16D5}">
      <dgm:prSet/>
      <dgm:spPr/>
      <dgm:t>
        <a:bodyPr/>
        <a:lstStyle/>
        <a:p>
          <a:endParaRPr lang="en-US"/>
        </a:p>
      </dgm:t>
    </dgm:pt>
    <dgm:pt modelId="{69CAD100-5E72-457A-A8D4-C071FF66B99C}">
      <dgm:prSet/>
      <dgm:spPr/>
      <dgm:t>
        <a:bodyPr/>
        <a:lstStyle/>
        <a:p>
          <a:r>
            <a:rPr lang="es-MX" dirty="0"/>
            <a:t>Función </a:t>
          </a:r>
          <a:r>
            <a:rPr lang="es-MX" dirty="0" err="1"/>
            <a:t>fputs</a:t>
          </a:r>
          <a:endParaRPr lang="es-MX" dirty="0"/>
        </a:p>
        <a:p>
          <a:r>
            <a:rPr lang="es-MX" dirty="0"/>
            <a:t>Sintaxis:</a:t>
          </a:r>
        </a:p>
        <a:p>
          <a:endParaRPr lang="es-MX" dirty="0"/>
        </a:p>
        <a:p>
          <a:r>
            <a:rPr lang="en-US" dirty="0"/>
            <a:t>int </a:t>
          </a:r>
          <a:r>
            <a:rPr lang="en-US" dirty="0" err="1"/>
            <a:t>fputs</a:t>
          </a:r>
          <a:r>
            <a:rPr lang="en-US" dirty="0"/>
            <a:t>(const char *</a:t>
          </a:r>
          <a:r>
            <a:rPr lang="en-US" dirty="0" err="1"/>
            <a:t>cadena</a:t>
          </a:r>
          <a:r>
            <a:rPr lang="en-US" dirty="0"/>
            <a:t>, FILE *stream);</a:t>
          </a:r>
          <a:endParaRPr lang="es-MX" dirty="0"/>
        </a:p>
        <a:p>
          <a:r>
            <a:rPr lang="es-MX" dirty="0"/>
            <a:t>La función </a:t>
          </a:r>
          <a:r>
            <a:rPr lang="es-MX" dirty="0" err="1"/>
            <a:t>fputs</a:t>
          </a:r>
          <a:r>
            <a:rPr lang="es-MX" dirty="0"/>
            <a:t> escribe una cadena en un fichero. No se añade el carácter de retorno de línea ni el carácter nulo final.</a:t>
          </a:r>
        </a:p>
      </dgm:t>
    </dgm:pt>
    <dgm:pt modelId="{C93C7416-2CC2-4EA6-A9A8-A8967C54E595}" type="sibTrans" cxnId="{594795C5-CA64-43C1-B5CF-0CB525645CAD}">
      <dgm:prSet/>
      <dgm:spPr/>
      <dgm:t>
        <a:bodyPr/>
        <a:lstStyle/>
        <a:p>
          <a:endParaRPr lang="en-US"/>
        </a:p>
      </dgm:t>
    </dgm:pt>
    <dgm:pt modelId="{29597646-D095-46B7-BA0E-E7012DEC2BF7}" type="parTrans" cxnId="{594795C5-CA64-43C1-B5CF-0CB525645CAD}">
      <dgm:prSet/>
      <dgm:spPr/>
      <dgm:t>
        <a:bodyPr/>
        <a:lstStyle/>
        <a:p>
          <a:endParaRPr lang="en-US"/>
        </a:p>
      </dgm:t>
    </dgm:pt>
    <dgm:pt modelId="{0970236F-99E8-48E8-B202-A32AB8B77CB1}" type="pres">
      <dgm:prSet presAssocID="{819503E4-A92F-4860-A051-7AC4589F1F09}" presName="vert0" presStyleCnt="0">
        <dgm:presLayoutVars>
          <dgm:dir/>
          <dgm:animOne val="branch"/>
          <dgm:animLvl val="lvl"/>
        </dgm:presLayoutVars>
      </dgm:prSet>
      <dgm:spPr/>
    </dgm:pt>
    <dgm:pt modelId="{23A617C9-7D5E-474E-A0E5-D0BDC7676DFE}" type="pres">
      <dgm:prSet presAssocID="{69CAD100-5E72-457A-A8D4-C071FF66B99C}" presName="thickLine" presStyleLbl="alignNode1" presStyleIdx="0" presStyleCnt="2"/>
      <dgm:spPr/>
    </dgm:pt>
    <dgm:pt modelId="{14B36B7E-90DD-4CFF-A545-0DFF1B61F903}" type="pres">
      <dgm:prSet presAssocID="{69CAD100-5E72-457A-A8D4-C071FF66B99C}" presName="horz1" presStyleCnt="0"/>
      <dgm:spPr/>
    </dgm:pt>
    <dgm:pt modelId="{FEE4915B-A3C3-432B-A368-BD6853C00DFA}" type="pres">
      <dgm:prSet presAssocID="{69CAD100-5E72-457A-A8D4-C071FF66B99C}" presName="tx1" presStyleLbl="revTx" presStyleIdx="0" presStyleCnt="2"/>
      <dgm:spPr/>
    </dgm:pt>
    <dgm:pt modelId="{86BF0A18-0B0E-4F56-A7ED-8F6D3E7FAC56}" type="pres">
      <dgm:prSet presAssocID="{69CAD100-5E72-457A-A8D4-C071FF66B99C}" presName="vert1" presStyleCnt="0"/>
      <dgm:spPr/>
    </dgm:pt>
    <dgm:pt modelId="{6FD8F76C-0CEA-43CE-9DA1-946F58D2F720}" type="pres">
      <dgm:prSet presAssocID="{9101E70F-8F2F-42F5-9EBF-B7020DB90BE1}" presName="thickLine" presStyleLbl="alignNode1" presStyleIdx="1" presStyleCnt="2"/>
      <dgm:spPr/>
    </dgm:pt>
    <dgm:pt modelId="{BB45926B-D9FA-4019-8132-BA60BBFB5156}" type="pres">
      <dgm:prSet presAssocID="{9101E70F-8F2F-42F5-9EBF-B7020DB90BE1}" presName="horz1" presStyleCnt="0"/>
      <dgm:spPr/>
    </dgm:pt>
    <dgm:pt modelId="{79F14D0E-E4E9-4FEE-AFE1-44542B3CC742}" type="pres">
      <dgm:prSet presAssocID="{9101E70F-8F2F-42F5-9EBF-B7020DB90BE1}" presName="tx1" presStyleLbl="revTx" presStyleIdx="1" presStyleCnt="2"/>
      <dgm:spPr/>
    </dgm:pt>
    <dgm:pt modelId="{46A93503-69A2-4BC8-ACBB-E5C829ABDC6D}" type="pres">
      <dgm:prSet presAssocID="{9101E70F-8F2F-42F5-9EBF-B7020DB90BE1}" presName="vert1" presStyleCnt="0"/>
      <dgm:spPr/>
    </dgm:pt>
  </dgm:ptLst>
  <dgm:cxnLst>
    <dgm:cxn modelId="{EBD2F623-776E-425C-8C67-CD6386CC5F99}" type="presOf" srcId="{819503E4-A92F-4860-A051-7AC4589F1F09}" destId="{0970236F-99E8-48E8-B202-A32AB8B77CB1}" srcOrd="0" destOrd="0" presId="urn:microsoft.com/office/officeart/2008/layout/LinedList"/>
    <dgm:cxn modelId="{B28EAF66-18B2-4DBC-841F-C5F8F20B652E}" type="presOf" srcId="{69CAD100-5E72-457A-A8D4-C071FF66B99C}" destId="{FEE4915B-A3C3-432B-A368-BD6853C00DFA}" srcOrd="0" destOrd="0" presId="urn:microsoft.com/office/officeart/2008/layout/LinedList"/>
    <dgm:cxn modelId="{56F1278B-B917-43AF-A09F-5EDBD02D6352}" type="presOf" srcId="{9101E70F-8F2F-42F5-9EBF-B7020DB90BE1}" destId="{79F14D0E-E4E9-4FEE-AFE1-44542B3CC742}" srcOrd="0" destOrd="0" presId="urn:microsoft.com/office/officeart/2008/layout/LinedList"/>
    <dgm:cxn modelId="{F1C742B3-C11B-454D-8ABE-BE10F74F16D5}" srcId="{819503E4-A92F-4860-A051-7AC4589F1F09}" destId="{9101E70F-8F2F-42F5-9EBF-B7020DB90BE1}" srcOrd="1" destOrd="0" parTransId="{13569671-C1CF-4986-89FD-EBF51CA28C94}" sibTransId="{81FDDF8D-07B6-426E-B78A-4F679FE08670}"/>
    <dgm:cxn modelId="{594795C5-CA64-43C1-B5CF-0CB525645CAD}" srcId="{819503E4-A92F-4860-A051-7AC4589F1F09}" destId="{69CAD100-5E72-457A-A8D4-C071FF66B99C}" srcOrd="0" destOrd="0" parTransId="{29597646-D095-46B7-BA0E-E7012DEC2BF7}" sibTransId="{C93C7416-2CC2-4EA6-A9A8-A8967C54E595}"/>
    <dgm:cxn modelId="{7A028065-F393-45ED-9701-2B8EAD9D41BF}" type="presParOf" srcId="{0970236F-99E8-48E8-B202-A32AB8B77CB1}" destId="{23A617C9-7D5E-474E-A0E5-D0BDC7676DFE}" srcOrd="0" destOrd="0" presId="urn:microsoft.com/office/officeart/2008/layout/LinedList"/>
    <dgm:cxn modelId="{6E0AAFFF-6627-4C0F-9334-B07506470509}" type="presParOf" srcId="{0970236F-99E8-48E8-B202-A32AB8B77CB1}" destId="{14B36B7E-90DD-4CFF-A545-0DFF1B61F903}" srcOrd="1" destOrd="0" presId="urn:microsoft.com/office/officeart/2008/layout/LinedList"/>
    <dgm:cxn modelId="{09B8D214-C2C3-426D-B0F8-EE714E795710}" type="presParOf" srcId="{14B36B7E-90DD-4CFF-A545-0DFF1B61F903}" destId="{FEE4915B-A3C3-432B-A368-BD6853C00DFA}" srcOrd="0" destOrd="0" presId="urn:microsoft.com/office/officeart/2008/layout/LinedList"/>
    <dgm:cxn modelId="{F925D5F7-C7AC-4289-96A6-044C0BE081CA}" type="presParOf" srcId="{14B36B7E-90DD-4CFF-A545-0DFF1B61F903}" destId="{86BF0A18-0B0E-4F56-A7ED-8F6D3E7FAC56}" srcOrd="1" destOrd="0" presId="urn:microsoft.com/office/officeart/2008/layout/LinedList"/>
    <dgm:cxn modelId="{1E35417F-9039-4B29-9C1B-77B3071D2E43}" type="presParOf" srcId="{0970236F-99E8-48E8-B202-A32AB8B77CB1}" destId="{6FD8F76C-0CEA-43CE-9DA1-946F58D2F720}" srcOrd="2" destOrd="0" presId="urn:microsoft.com/office/officeart/2008/layout/LinedList"/>
    <dgm:cxn modelId="{9EBD53F0-E8E4-4782-9207-79644B62864C}" type="presParOf" srcId="{0970236F-99E8-48E8-B202-A32AB8B77CB1}" destId="{BB45926B-D9FA-4019-8132-BA60BBFB5156}" srcOrd="3" destOrd="0" presId="urn:microsoft.com/office/officeart/2008/layout/LinedList"/>
    <dgm:cxn modelId="{1185A00D-2E4E-4798-B933-C77136B0964B}" type="presParOf" srcId="{BB45926B-D9FA-4019-8132-BA60BBFB5156}" destId="{79F14D0E-E4E9-4FEE-AFE1-44542B3CC742}" srcOrd="0" destOrd="0" presId="urn:microsoft.com/office/officeart/2008/layout/LinedList"/>
    <dgm:cxn modelId="{2FD7695F-C305-47A6-919E-564C09D56EAA}" type="presParOf" srcId="{BB45926B-D9FA-4019-8132-BA60BBFB5156}" destId="{46A93503-69A2-4BC8-ACBB-E5C829ABDC6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19503E4-A92F-4860-A051-7AC4589F1F09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101E70F-8F2F-42F5-9EBF-B7020DB90BE1}">
      <dgm:prSet/>
      <dgm:spPr/>
      <dgm:t>
        <a:bodyPr/>
        <a:lstStyle/>
        <a:p>
          <a:endParaRPr lang="en-US" dirty="0"/>
        </a:p>
      </dgm:t>
    </dgm:pt>
    <dgm:pt modelId="{13569671-C1CF-4986-89FD-EBF51CA28C94}" type="parTrans" cxnId="{F1C742B3-C11B-454D-8ABE-BE10F74F16D5}">
      <dgm:prSet/>
      <dgm:spPr/>
      <dgm:t>
        <a:bodyPr/>
        <a:lstStyle/>
        <a:p>
          <a:endParaRPr lang="en-US"/>
        </a:p>
      </dgm:t>
    </dgm:pt>
    <dgm:pt modelId="{81FDDF8D-07B6-426E-B78A-4F679FE08670}" type="sibTrans" cxnId="{F1C742B3-C11B-454D-8ABE-BE10F74F16D5}">
      <dgm:prSet/>
      <dgm:spPr/>
      <dgm:t>
        <a:bodyPr/>
        <a:lstStyle/>
        <a:p>
          <a:endParaRPr lang="en-US"/>
        </a:p>
      </dgm:t>
    </dgm:pt>
    <dgm:pt modelId="{69CAD100-5E72-457A-A8D4-C071FF66B99C}">
      <dgm:prSet/>
      <dgm:spPr/>
      <dgm:t>
        <a:bodyPr/>
        <a:lstStyle/>
        <a:p>
          <a:r>
            <a:rPr lang="es-MX" b="0" i="0" dirty="0"/>
            <a:t>Función </a:t>
          </a:r>
          <a:r>
            <a:rPr lang="es-MX" b="0" i="0" dirty="0" err="1"/>
            <a:t>fread</a:t>
          </a:r>
          <a:endParaRPr lang="es-MX" b="0" i="0" dirty="0"/>
        </a:p>
        <a:p>
          <a:r>
            <a:rPr lang="es-MX" b="0" i="0" dirty="0"/>
            <a:t>Sintaxis:</a:t>
          </a:r>
        </a:p>
        <a:p>
          <a:r>
            <a:rPr lang="es-MX" b="0" i="0" dirty="0" err="1"/>
            <a:t>size_t</a:t>
          </a:r>
          <a:r>
            <a:rPr lang="es-MX" b="0" i="0" dirty="0"/>
            <a:t> </a:t>
          </a:r>
          <a:r>
            <a:rPr lang="es-MX" b="0" i="0" dirty="0" err="1"/>
            <a:t>fread</a:t>
          </a:r>
          <a:r>
            <a:rPr lang="es-MX" b="0" i="0" dirty="0"/>
            <a:t>(</a:t>
          </a:r>
          <a:r>
            <a:rPr lang="es-MX" b="0" i="0" dirty="0" err="1"/>
            <a:t>void</a:t>
          </a:r>
          <a:r>
            <a:rPr lang="es-MX" b="0" i="0" dirty="0"/>
            <a:t> *puntero, </a:t>
          </a:r>
          <a:r>
            <a:rPr lang="es-MX" b="0" i="0" dirty="0" err="1"/>
            <a:t>size_t</a:t>
          </a:r>
          <a:r>
            <a:rPr lang="es-MX" b="0" i="0" dirty="0"/>
            <a:t> tamaño, </a:t>
          </a:r>
          <a:r>
            <a:rPr lang="es-MX" b="0" i="0" dirty="0" err="1"/>
            <a:t>size_t</a:t>
          </a:r>
          <a:r>
            <a:rPr lang="es-MX" b="0" i="0" dirty="0"/>
            <a:t> </a:t>
          </a:r>
          <a:r>
            <a:rPr lang="es-MX" b="0" i="0" dirty="0" err="1"/>
            <a:t>nregistros</a:t>
          </a:r>
          <a:r>
            <a:rPr lang="es-MX" b="0" i="0" dirty="0"/>
            <a:t>, FILE *fichero);</a:t>
          </a:r>
        </a:p>
        <a:p>
          <a:endParaRPr lang="es-MX" b="0" i="0" dirty="0"/>
        </a:p>
        <a:p>
          <a:r>
            <a:rPr lang="es-MX" b="0" i="0" dirty="0"/>
            <a:t>Esta función está pensada para trabajar con registros de longitud constante. Es capaz de leer desde un fichero uno o varios registros de la misma longitud y a partir de una dirección de memoria determinada. El usuario es responsable de asegurarse de que hay espacio suficiente para contener la información leída.</a:t>
          </a:r>
          <a:endParaRPr lang="es-MX" dirty="0"/>
        </a:p>
      </dgm:t>
    </dgm:pt>
    <dgm:pt modelId="{C93C7416-2CC2-4EA6-A9A8-A8967C54E595}" type="sibTrans" cxnId="{594795C5-CA64-43C1-B5CF-0CB525645CAD}">
      <dgm:prSet/>
      <dgm:spPr/>
      <dgm:t>
        <a:bodyPr/>
        <a:lstStyle/>
        <a:p>
          <a:endParaRPr lang="en-US"/>
        </a:p>
      </dgm:t>
    </dgm:pt>
    <dgm:pt modelId="{29597646-D095-46B7-BA0E-E7012DEC2BF7}" type="parTrans" cxnId="{594795C5-CA64-43C1-B5CF-0CB525645CAD}">
      <dgm:prSet/>
      <dgm:spPr/>
      <dgm:t>
        <a:bodyPr/>
        <a:lstStyle/>
        <a:p>
          <a:endParaRPr lang="en-US"/>
        </a:p>
      </dgm:t>
    </dgm:pt>
    <dgm:pt modelId="{0970236F-99E8-48E8-B202-A32AB8B77CB1}" type="pres">
      <dgm:prSet presAssocID="{819503E4-A92F-4860-A051-7AC4589F1F09}" presName="vert0" presStyleCnt="0">
        <dgm:presLayoutVars>
          <dgm:dir/>
          <dgm:animOne val="branch"/>
          <dgm:animLvl val="lvl"/>
        </dgm:presLayoutVars>
      </dgm:prSet>
      <dgm:spPr/>
    </dgm:pt>
    <dgm:pt modelId="{23A617C9-7D5E-474E-A0E5-D0BDC7676DFE}" type="pres">
      <dgm:prSet presAssocID="{69CAD100-5E72-457A-A8D4-C071FF66B99C}" presName="thickLine" presStyleLbl="alignNode1" presStyleIdx="0" presStyleCnt="2"/>
      <dgm:spPr/>
    </dgm:pt>
    <dgm:pt modelId="{14B36B7E-90DD-4CFF-A545-0DFF1B61F903}" type="pres">
      <dgm:prSet presAssocID="{69CAD100-5E72-457A-A8D4-C071FF66B99C}" presName="horz1" presStyleCnt="0"/>
      <dgm:spPr/>
    </dgm:pt>
    <dgm:pt modelId="{FEE4915B-A3C3-432B-A368-BD6853C00DFA}" type="pres">
      <dgm:prSet presAssocID="{69CAD100-5E72-457A-A8D4-C071FF66B99C}" presName="tx1" presStyleLbl="revTx" presStyleIdx="0" presStyleCnt="2"/>
      <dgm:spPr/>
    </dgm:pt>
    <dgm:pt modelId="{86BF0A18-0B0E-4F56-A7ED-8F6D3E7FAC56}" type="pres">
      <dgm:prSet presAssocID="{69CAD100-5E72-457A-A8D4-C071FF66B99C}" presName="vert1" presStyleCnt="0"/>
      <dgm:spPr/>
    </dgm:pt>
    <dgm:pt modelId="{6FD8F76C-0CEA-43CE-9DA1-946F58D2F720}" type="pres">
      <dgm:prSet presAssocID="{9101E70F-8F2F-42F5-9EBF-B7020DB90BE1}" presName="thickLine" presStyleLbl="alignNode1" presStyleIdx="1" presStyleCnt="2"/>
      <dgm:spPr/>
    </dgm:pt>
    <dgm:pt modelId="{BB45926B-D9FA-4019-8132-BA60BBFB5156}" type="pres">
      <dgm:prSet presAssocID="{9101E70F-8F2F-42F5-9EBF-B7020DB90BE1}" presName="horz1" presStyleCnt="0"/>
      <dgm:spPr/>
    </dgm:pt>
    <dgm:pt modelId="{79F14D0E-E4E9-4FEE-AFE1-44542B3CC742}" type="pres">
      <dgm:prSet presAssocID="{9101E70F-8F2F-42F5-9EBF-B7020DB90BE1}" presName="tx1" presStyleLbl="revTx" presStyleIdx="1" presStyleCnt="2"/>
      <dgm:spPr/>
    </dgm:pt>
    <dgm:pt modelId="{46A93503-69A2-4BC8-ACBB-E5C829ABDC6D}" type="pres">
      <dgm:prSet presAssocID="{9101E70F-8F2F-42F5-9EBF-B7020DB90BE1}" presName="vert1" presStyleCnt="0"/>
      <dgm:spPr/>
    </dgm:pt>
  </dgm:ptLst>
  <dgm:cxnLst>
    <dgm:cxn modelId="{EBD2F623-776E-425C-8C67-CD6386CC5F99}" type="presOf" srcId="{819503E4-A92F-4860-A051-7AC4589F1F09}" destId="{0970236F-99E8-48E8-B202-A32AB8B77CB1}" srcOrd="0" destOrd="0" presId="urn:microsoft.com/office/officeart/2008/layout/LinedList"/>
    <dgm:cxn modelId="{B28EAF66-18B2-4DBC-841F-C5F8F20B652E}" type="presOf" srcId="{69CAD100-5E72-457A-A8D4-C071FF66B99C}" destId="{FEE4915B-A3C3-432B-A368-BD6853C00DFA}" srcOrd="0" destOrd="0" presId="urn:microsoft.com/office/officeart/2008/layout/LinedList"/>
    <dgm:cxn modelId="{56F1278B-B917-43AF-A09F-5EDBD02D6352}" type="presOf" srcId="{9101E70F-8F2F-42F5-9EBF-B7020DB90BE1}" destId="{79F14D0E-E4E9-4FEE-AFE1-44542B3CC742}" srcOrd="0" destOrd="0" presId="urn:microsoft.com/office/officeart/2008/layout/LinedList"/>
    <dgm:cxn modelId="{F1C742B3-C11B-454D-8ABE-BE10F74F16D5}" srcId="{819503E4-A92F-4860-A051-7AC4589F1F09}" destId="{9101E70F-8F2F-42F5-9EBF-B7020DB90BE1}" srcOrd="1" destOrd="0" parTransId="{13569671-C1CF-4986-89FD-EBF51CA28C94}" sibTransId="{81FDDF8D-07B6-426E-B78A-4F679FE08670}"/>
    <dgm:cxn modelId="{594795C5-CA64-43C1-B5CF-0CB525645CAD}" srcId="{819503E4-A92F-4860-A051-7AC4589F1F09}" destId="{69CAD100-5E72-457A-A8D4-C071FF66B99C}" srcOrd="0" destOrd="0" parTransId="{29597646-D095-46B7-BA0E-E7012DEC2BF7}" sibTransId="{C93C7416-2CC2-4EA6-A9A8-A8967C54E595}"/>
    <dgm:cxn modelId="{7A028065-F393-45ED-9701-2B8EAD9D41BF}" type="presParOf" srcId="{0970236F-99E8-48E8-B202-A32AB8B77CB1}" destId="{23A617C9-7D5E-474E-A0E5-D0BDC7676DFE}" srcOrd="0" destOrd="0" presId="urn:microsoft.com/office/officeart/2008/layout/LinedList"/>
    <dgm:cxn modelId="{6E0AAFFF-6627-4C0F-9334-B07506470509}" type="presParOf" srcId="{0970236F-99E8-48E8-B202-A32AB8B77CB1}" destId="{14B36B7E-90DD-4CFF-A545-0DFF1B61F903}" srcOrd="1" destOrd="0" presId="urn:microsoft.com/office/officeart/2008/layout/LinedList"/>
    <dgm:cxn modelId="{09B8D214-C2C3-426D-B0F8-EE714E795710}" type="presParOf" srcId="{14B36B7E-90DD-4CFF-A545-0DFF1B61F903}" destId="{FEE4915B-A3C3-432B-A368-BD6853C00DFA}" srcOrd="0" destOrd="0" presId="urn:microsoft.com/office/officeart/2008/layout/LinedList"/>
    <dgm:cxn modelId="{F925D5F7-C7AC-4289-96A6-044C0BE081CA}" type="presParOf" srcId="{14B36B7E-90DD-4CFF-A545-0DFF1B61F903}" destId="{86BF0A18-0B0E-4F56-A7ED-8F6D3E7FAC56}" srcOrd="1" destOrd="0" presId="urn:microsoft.com/office/officeart/2008/layout/LinedList"/>
    <dgm:cxn modelId="{1E35417F-9039-4B29-9C1B-77B3071D2E43}" type="presParOf" srcId="{0970236F-99E8-48E8-B202-A32AB8B77CB1}" destId="{6FD8F76C-0CEA-43CE-9DA1-946F58D2F720}" srcOrd="2" destOrd="0" presId="urn:microsoft.com/office/officeart/2008/layout/LinedList"/>
    <dgm:cxn modelId="{9EBD53F0-E8E4-4782-9207-79644B62864C}" type="presParOf" srcId="{0970236F-99E8-48E8-B202-A32AB8B77CB1}" destId="{BB45926B-D9FA-4019-8132-BA60BBFB5156}" srcOrd="3" destOrd="0" presId="urn:microsoft.com/office/officeart/2008/layout/LinedList"/>
    <dgm:cxn modelId="{1185A00D-2E4E-4798-B933-C77136B0964B}" type="presParOf" srcId="{BB45926B-D9FA-4019-8132-BA60BBFB5156}" destId="{79F14D0E-E4E9-4FEE-AFE1-44542B3CC742}" srcOrd="0" destOrd="0" presId="urn:microsoft.com/office/officeart/2008/layout/LinedList"/>
    <dgm:cxn modelId="{2FD7695F-C305-47A6-919E-564C09D56EAA}" type="presParOf" srcId="{BB45926B-D9FA-4019-8132-BA60BBFB5156}" destId="{46A93503-69A2-4BC8-ACBB-E5C829ABDC6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608C6E-78D2-457A-9357-DB3853371A12}">
      <dsp:nvSpPr>
        <dsp:cNvPr id="0" name=""/>
        <dsp:cNvSpPr/>
      </dsp:nvSpPr>
      <dsp:spPr>
        <a:xfrm>
          <a:off x="733059" y="775281"/>
          <a:ext cx="970435" cy="9704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64AA08-70CA-4715-A0D8-8447A08AD18F}">
      <dsp:nvSpPr>
        <dsp:cNvPr id="0" name=""/>
        <dsp:cNvSpPr/>
      </dsp:nvSpPr>
      <dsp:spPr>
        <a:xfrm>
          <a:off x="140015" y="2044148"/>
          <a:ext cx="215652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300" kern="1200" dirty="0"/>
            <a:t>La volatilidad de la memoria RAM representa un problema </a:t>
          </a:r>
          <a:endParaRPr lang="en-US" sz="1300" kern="1200" dirty="0"/>
        </a:p>
      </dsp:txBody>
      <dsp:txXfrm>
        <a:off x="140015" y="2044148"/>
        <a:ext cx="2156524" cy="720000"/>
      </dsp:txXfrm>
    </dsp:sp>
    <dsp:sp modelId="{0536C4AE-1E00-4BD4-BC1E-EF9888E219DE}">
      <dsp:nvSpPr>
        <dsp:cNvPr id="0" name=""/>
        <dsp:cNvSpPr/>
      </dsp:nvSpPr>
      <dsp:spPr>
        <a:xfrm>
          <a:off x="3266975" y="775281"/>
          <a:ext cx="970435" cy="97043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13341D-1C7A-4BC2-89C0-30087A6C164C}">
      <dsp:nvSpPr>
        <dsp:cNvPr id="0" name=""/>
        <dsp:cNvSpPr/>
      </dsp:nvSpPr>
      <dsp:spPr>
        <a:xfrm>
          <a:off x="2673930" y="2044148"/>
          <a:ext cx="215652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300" kern="1200"/>
            <a:t>Algunas aplicaciones exigen transportar los datos de una computadora a otra</a:t>
          </a:r>
          <a:endParaRPr lang="en-US" sz="1300" kern="1200"/>
        </a:p>
      </dsp:txBody>
      <dsp:txXfrm>
        <a:off x="2673930" y="2044148"/>
        <a:ext cx="2156524" cy="720000"/>
      </dsp:txXfrm>
    </dsp:sp>
    <dsp:sp modelId="{7254575E-BD20-4DB6-8BD2-4CDE6FA221C6}">
      <dsp:nvSpPr>
        <dsp:cNvPr id="0" name=""/>
        <dsp:cNvSpPr/>
      </dsp:nvSpPr>
      <dsp:spPr>
        <a:xfrm>
          <a:off x="5800890" y="775281"/>
          <a:ext cx="970435" cy="97043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514B85-603B-4467-94D7-CDDEEF825623}">
      <dsp:nvSpPr>
        <dsp:cNvPr id="0" name=""/>
        <dsp:cNvSpPr/>
      </dsp:nvSpPr>
      <dsp:spPr>
        <a:xfrm>
          <a:off x="5207846" y="2044148"/>
          <a:ext cx="215652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300" kern="1200"/>
            <a:t>Necesidad de almacenar datos de manera permanente</a:t>
          </a:r>
          <a:endParaRPr lang="en-US" sz="1300" kern="1200"/>
        </a:p>
      </dsp:txBody>
      <dsp:txXfrm>
        <a:off x="5207846" y="2044148"/>
        <a:ext cx="2156524" cy="72000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A617C9-7D5E-474E-A0E5-D0BDC7676DFE}">
      <dsp:nvSpPr>
        <dsp:cNvPr id="0" name=""/>
        <dsp:cNvSpPr/>
      </dsp:nvSpPr>
      <dsp:spPr>
        <a:xfrm>
          <a:off x="0" y="2424"/>
          <a:ext cx="960645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E4915B-A3C3-432B-A368-BD6853C00DFA}">
      <dsp:nvSpPr>
        <dsp:cNvPr id="0" name=""/>
        <dsp:cNvSpPr/>
      </dsp:nvSpPr>
      <dsp:spPr>
        <a:xfrm>
          <a:off x="0" y="2424"/>
          <a:ext cx="9597074" cy="26088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s-MX" sz="2000" b="0" i="0" u="none" kern="1200" dirty="0"/>
            <a:t>La escritura de nuevos datos siempre se hace al final del archivo.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endParaRPr lang="es-MX" sz="2000" b="0" i="0" u="none" kern="1200" dirty="0"/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s-MX" sz="2000" b="0" i="0" u="none" kern="1200" dirty="0"/>
            <a:t>Para leer una zona concreta del archivo hay que avanzar siempre, si la zona está antes de la zona actual de lectura, será necesario "rebobinar" el archivo.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endParaRPr lang="es-MX" sz="2000" b="0" i="0" u="none" kern="1200" dirty="0"/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s-MX" sz="2000" b="0" i="0" u="none" kern="1200" dirty="0"/>
            <a:t>Los ficheros sólo se pueden abrir para lectura o para escritura, nunca de los dos modos a la vez.</a:t>
          </a:r>
          <a:endParaRPr lang="es-MX" sz="2000" kern="1200" dirty="0"/>
        </a:p>
      </dsp:txBody>
      <dsp:txXfrm>
        <a:off x="0" y="2424"/>
        <a:ext cx="9597074" cy="2608885"/>
      </dsp:txXfrm>
    </dsp:sp>
    <dsp:sp modelId="{6FD8F76C-0CEA-43CE-9DA1-946F58D2F720}">
      <dsp:nvSpPr>
        <dsp:cNvPr id="0" name=""/>
        <dsp:cNvSpPr/>
      </dsp:nvSpPr>
      <dsp:spPr>
        <a:xfrm>
          <a:off x="0" y="2611310"/>
          <a:ext cx="960645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F14D0E-E4E9-4FEE-AFE1-44542B3CC742}">
      <dsp:nvSpPr>
        <dsp:cNvPr id="0" name=""/>
        <dsp:cNvSpPr/>
      </dsp:nvSpPr>
      <dsp:spPr>
        <a:xfrm>
          <a:off x="0" y="2611310"/>
          <a:ext cx="9606456" cy="11988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</dsp:txBody>
      <dsp:txXfrm>
        <a:off x="0" y="2611310"/>
        <a:ext cx="9606456" cy="1198892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A617C9-7D5E-474E-A0E5-D0BDC7676DFE}">
      <dsp:nvSpPr>
        <dsp:cNvPr id="0" name=""/>
        <dsp:cNvSpPr/>
      </dsp:nvSpPr>
      <dsp:spPr>
        <a:xfrm>
          <a:off x="0" y="2424"/>
          <a:ext cx="960645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E4915B-A3C3-432B-A368-BD6853C00DFA}">
      <dsp:nvSpPr>
        <dsp:cNvPr id="0" name=""/>
        <dsp:cNvSpPr/>
      </dsp:nvSpPr>
      <dsp:spPr>
        <a:xfrm>
          <a:off x="0" y="2424"/>
          <a:ext cx="9597074" cy="26088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s-MX" sz="1900" b="0" i="0" u="none" kern="1200" dirty="0"/>
            <a:t>Abrir el archivo en un modo que te permita leer y escribir. Esto no es imprescindible, es posible usar archivos de acceso aleatorio sólo de lectura o de escritura.</a:t>
          </a:r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s-MX" sz="1900" b="0" i="0" u="none" kern="1200" dirty="0"/>
            <a:t>Abrirlo en modo binario, ya que algunos o todos los campos de la estructura pueden no ser caracteres.</a:t>
          </a:r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s-MX" sz="1900" b="0" i="0" u="none" kern="1200" dirty="0"/>
            <a:t>Usar funciones como </a:t>
          </a:r>
          <a:r>
            <a:rPr lang="es-MX" sz="1900" b="0" i="0" u="none" kern="1200" dirty="0" err="1"/>
            <a:t>fread</a:t>
          </a:r>
          <a:r>
            <a:rPr lang="es-MX" sz="1900" b="0" i="0" u="none" kern="1200" dirty="0"/>
            <a:t> y </a:t>
          </a:r>
          <a:r>
            <a:rPr lang="es-MX" sz="1900" b="0" i="0" u="none" kern="1200" dirty="0" err="1"/>
            <a:t>fwrite</a:t>
          </a:r>
          <a:r>
            <a:rPr lang="es-MX" sz="1900" b="0" i="0" u="none" kern="1200" dirty="0"/>
            <a:t>, que permiten leer y escribir registros de longitud constante desde y hacia un fichero.</a:t>
          </a:r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s-MX" sz="1900" b="0" i="0" u="none" kern="1200" dirty="0"/>
            <a:t>Usar la función </a:t>
          </a:r>
          <a:r>
            <a:rPr lang="es-MX" sz="1900" b="0" i="0" u="none" kern="1200" dirty="0" err="1"/>
            <a:t>fseek</a:t>
          </a:r>
          <a:r>
            <a:rPr lang="es-MX" sz="1900" b="0" i="0" u="none" kern="1200" dirty="0"/>
            <a:t> para situar el puntero de lectura/escritura en el lugar apropiado de tu archivo.</a:t>
          </a:r>
        </a:p>
      </dsp:txBody>
      <dsp:txXfrm>
        <a:off x="0" y="2424"/>
        <a:ext cx="9597074" cy="2608885"/>
      </dsp:txXfrm>
    </dsp:sp>
    <dsp:sp modelId="{6FD8F76C-0CEA-43CE-9DA1-946F58D2F720}">
      <dsp:nvSpPr>
        <dsp:cNvPr id="0" name=""/>
        <dsp:cNvSpPr/>
      </dsp:nvSpPr>
      <dsp:spPr>
        <a:xfrm>
          <a:off x="0" y="2611310"/>
          <a:ext cx="960645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F14D0E-E4E9-4FEE-AFE1-44542B3CC742}">
      <dsp:nvSpPr>
        <dsp:cNvPr id="0" name=""/>
        <dsp:cNvSpPr/>
      </dsp:nvSpPr>
      <dsp:spPr>
        <a:xfrm>
          <a:off x="0" y="2611310"/>
          <a:ext cx="9606456" cy="11988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/>
        </a:p>
      </dsp:txBody>
      <dsp:txXfrm>
        <a:off x="0" y="2611310"/>
        <a:ext cx="9606456" cy="11988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140B0A-AAD3-4ED2-B7F4-B8460B48F7E6}">
      <dsp:nvSpPr>
        <dsp:cNvPr id="0" name=""/>
        <dsp:cNvSpPr/>
      </dsp:nvSpPr>
      <dsp:spPr>
        <a:xfrm>
          <a:off x="0" y="29813"/>
          <a:ext cx="8660525" cy="1193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000" kern="1200" dirty="0"/>
            <a:t>De entrada: los datos se leen por el programa desde el archivo.</a:t>
          </a:r>
          <a:endParaRPr lang="en-US" sz="3000" kern="1200" dirty="0"/>
        </a:p>
      </dsp:txBody>
      <dsp:txXfrm>
        <a:off x="58257" y="88070"/>
        <a:ext cx="8544011" cy="1076886"/>
      </dsp:txXfrm>
    </dsp:sp>
    <dsp:sp modelId="{5C261A46-B5CC-4DE0-803C-BE808B9D0B2A}">
      <dsp:nvSpPr>
        <dsp:cNvPr id="0" name=""/>
        <dsp:cNvSpPr/>
      </dsp:nvSpPr>
      <dsp:spPr>
        <a:xfrm>
          <a:off x="0" y="1309613"/>
          <a:ext cx="8660525" cy="1193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000" kern="1200"/>
            <a:t>De salida: los datos se escriben por el programa hacia el archivo.</a:t>
          </a:r>
          <a:endParaRPr lang="en-US" sz="3000" kern="1200"/>
        </a:p>
      </dsp:txBody>
      <dsp:txXfrm>
        <a:off x="58257" y="1367870"/>
        <a:ext cx="8544011" cy="1076886"/>
      </dsp:txXfrm>
    </dsp:sp>
    <dsp:sp modelId="{0C232029-5243-44B0-BCD4-60D9D04EFEB0}">
      <dsp:nvSpPr>
        <dsp:cNvPr id="0" name=""/>
        <dsp:cNvSpPr/>
      </dsp:nvSpPr>
      <dsp:spPr>
        <a:xfrm>
          <a:off x="0" y="2589413"/>
          <a:ext cx="8660525" cy="1193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000" kern="1200"/>
            <a:t>De entrada/salida: los datos pueden se escritos o leídos.</a:t>
          </a:r>
          <a:endParaRPr lang="en-US" sz="3000" kern="1200"/>
        </a:p>
      </dsp:txBody>
      <dsp:txXfrm>
        <a:off x="58257" y="2647670"/>
        <a:ext cx="8544011" cy="107688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140B0A-AAD3-4ED2-B7F4-B8460B48F7E6}">
      <dsp:nvSpPr>
        <dsp:cNvPr id="0" name=""/>
        <dsp:cNvSpPr/>
      </dsp:nvSpPr>
      <dsp:spPr>
        <a:xfrm>
          <a:off x="0" y="43673"/>
          <a:ext cx="8660525" cy="1825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600" kern="1200"/>
            <a:t>De texto: sólo están permitidos ciertos rangos de valores para cada byte. Algunos bytes tienen un significado especial, por ejemplo, el valor hexadecimal 0x1A marca el fin de fichero.</a:t>
          </a:r>
          <a:endParaRPr lang="en-US" sz="2600" kern="1200" dirty="0"/>
        </a:p>
      </dsp:txBody>
      <dsp:txXfrm>
        <a:off x="89099" y="132772"/>
        <a:ext cx="8482327" cy="1647002"/>
      </dsp:txXfrm>
    </dsp:sp>
    <dsp:sp modelId="{0C232029-5243-44B0-BCD4-60D9D04EFEB0}">
      <dsp:nvSpPr>
        <dsp:cNvPr id="0" name=""/>
        <dsp:cNvSpPr/>
      </dsp:nvSpPr>
      <dsp:spPr>
        <a:xfrm>
          <a:off x="0" y="1943753"/>
          <a:ext cx="8660525" cy="1825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600" kern="1200"/>
            <a:t>Binarios: están permitidos todos lo valores para cada byte. En estos archivos el final del fichero se detecta de otro modo, dependiendo del soporte y del sistema operativo</a:t>
          </a:r>
          <a:endParaRPr lang="en-US" sz="2600" kern="1200" dirty="0"/>
        </a:p>
      </dsp:txBody>
      <dsp:txXfrm>
        <a:off x="89099" y="2032852"/>
        <a:ext cx="8482327" cy="164700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140B0A-AAD3-4ED2-B7F4-B8460B48F7E6}">
      <dsp:nvSpPr>
        <dsp:cNvPr id="0" name=""/>
        <dsp:cNvSpPr/>
      </dsp:nvSpPr>
      <dsp:spPr>
        <a:xfrm>
          <a:off x="0" y="18473"/>
          <a:ext cx="8660525" cy="18532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1000"/>
            <a:buFont typeface="Courier New" panose="02070309020205020404" pitchFamily="49" charset="0"/>
            <a:buNone/>
          </a:pPr>
          <a:endParaRPr lang="es-MX" sz="2400" kern="1200" dirty="0"/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1000"/>
            <a:buFont typeface="Courier New" panose="02070309020205020404" pitchFamily="49" charset="0"/>
            <a:buNone/>
          </a:pPr>
          <a:r>
            <a:rPr lang="es-MX" sz="2400" kern="1200" dirty="0"/>
            <a:t>Archivos secuenciales: imitan el modo de acceso de los antiguos ficheros secuenciales almacenados en cintas magnéticas y</a:t>
          </a:r>
          <a:endParaRPr lang="en-US" sz="2400" kern="1200" dirty="0"/>
        </a:p>
      </dsp:txBody>
      <dsp:txXfrm>
        <a:off x="90470" y="108943"/>
        <a:ext cx="8479585" cy="1672339"/>
      </dsp:txXfrm>
    </dsp:sp>
    <dsp:sp modelId="{0C232029-5243-44B0-BCD4-60D9D04EFEB0}">
      <dsp:nvSpPr>
        <dsp:cNvPr id="0" name=""/>
        <dsp:cNvSpPr/>
      </dsp:nvSpPr>
      <dsp:spPr>
        <a:xfrm>
          <a:off x="0" y="1940873"/>
          <a:ext cx="8660525" cy="18532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1000"/>
            <a:buFont typeface="Courier New" panose="02070309020205020404" pitchFamily="49" charset="0"/>
            <a:buNone/>
          </a:pPr>
          <a:r>
            <a:rPr lang="es-MX" sz="2400" kern="1200" dirty="0"/>
            <a:t>Archivos de acceso aleatorio: permiten acceder a cualquier punto de ellos para realizar lecturas y/o escrituras.</a:t>
          </a:r>
          <a:endParaRPr lang="en-US" sz="2400" kern="1200" dirty="0"/>
        </a:p>
      </dsp:txBody>
      <dsp:txXfrm>
        <a:off x="90470" y="2031343"/>
        <a:ext cx="8479585" cy="167233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A617C9-7D5E-474E-A0E5-D0BDC7676DFE}">
      <dsp:nvSpPr>
        <dsp:cNvPr id="0" name=""/>
        <dsp:cNvSpPr/>
      </dsp:nvSpPr>
      <dsp:spPr>
        <a:xfrm>
          <a:off x="0" y="0"/>
          <a:ext cx="960645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E4915B-A3C3-432B-A368-BD6853C00DFA}">
      <dsp:nvSpPr>
        <dsp:cNvPr id="0" name=""/>
        <dsp:cNvSpPr/>
      </dsp:nvSpPr>
      <dsp:spPr>
        <a:xfrm>
          <a:off x="0" y="0"/>
          <a:ext cx="9606456" cy="19063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500" kern="1200" dirty="0"/>
            <a:t>Función </a:t>
          </a:r>
          <a:r>
            <a:rPr lang="es-MX" sz="1500" kern="1200" dirty="0" err="1"/>
            <a:t>fopen</a:t>
          </a:r>
          <a:endParaRPr lang="es-MX" sz="1500" kern="1200" dirty="0"/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500" kern="1200" dirty="0"/>
            <a:t>Sintaxis: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500" kern="1200" dirty="0"/>
            <a:t>FILE *</a:t>
          </a:r>
          <a:r>
            <a:rPr lang="es-MX" sz="1500" kern="1200" dirty="0" err="1"/>
            <a:t>fopen</a:t>
          </a:r>
          <a:r>
            <a:rPr lang="es-MX" sz="1500" kern="1200" dirty="0"/>
            <a:t>(</a:t>
          </a:r>
          <a:r>
            <a:rPr lang="es-MX" sz="1500" kern="1200" dirty="0" err="1"/>
            <a:t>char</a:t>
          </a:r>
          <a:r>
            <a:rPr lang="es-MX" sz="1500" kern="1200" dirty="0"/>
            <a:t> *nombre, </a:t>
          </a:r>
          <a:r>
            <a:rPr lang="es-MX" sz="1500" kern="1200" dirty="0" err="1"/>
            <a:t>char</a:t>
          </a:r>
          <a:r>
            <a:rPr lang="es-MX" sz="1500" kern="1200" dirty="0"/>
            <a:t> *modo);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1500" kern="1200" dirty="0"/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500" kern="1200" dirty="0"/>
            <a:t>Esta función sirve para abrir y crear ficheros en disco. El valor de retorno es un puntero a una estructura FILE</a:t>
          </a:r>
        </a:p>
      </dsp:txBody>
      <dsp:txXfrm>
        <a:off x="0" y="0"/>
        <a:ext cx="9606456" cy="1906313"/>
      </dsp:txXfrm>
    </dsp:sp>
    <dsp:sp modelId="{6FD8F76C-0CEA-43CE-9DA1-946F58D2F720}">
      <dsp:nvSpPr>
        <dsp:cNvPr id="0" name=""/>
        <dsp:cNvSpPr/>
      </dsp:nvSpPr>
      <dsp:spPr>
        <a:xfrm>
          <a:off x="0" y="1906313"/>
          <a:ext cx="960645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F14D0E-E4E9-4FEE-AFE1-44542B3CC742}">
      <dsp:nvSpPr>
        <dsp:cNvPr id="0" name=""/>
        <dsp:cNvSpPr/>
      </dsp:nvSpPr>
      <dsp:spPr>
        <a:xfrm>
          <a:off x="0" y="1906313"/>
          <a:ext cx="9606456" cy="19063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500" kern="1200" dirty="0"/>
            <a:t>Función </a:t>
          </a:r>
          <a:r>
            <a:rPr lang="es-MX" sz="1500" kern="1200" dirty="0" err="1"/>
            <a:t>fclose</a:t>
          </a:r>
          <a:endParaRPr lang="es-MX" sz="1500" kern="1200" dirty="0"/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500" kern="1200" dirty="0"/>
            <a:t>Sintaxis: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500" kern="1200" dirty="0" err="1"/>
            <a:t>int</a:t>
          </a:r>
          <a:r>
            <a:rPr lang="es-MX" sz="1500" kern="1200" dirty="0"/>
            <a:t> </a:t>
          </a:r>
          <a:r>
            <a:rPr lang="es-MX" sz="1500" kern="1200" dirty="0" err="1"/>
            <a:t>fclose</a:t>
          </a:r>
          <a:r>
            <a:rPr lang="es-MX" sz="1500" kern="1200" dirty="0"/>
            <a:t>(FILE *fichero);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1500" kern="1200" dirty="0"/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500" kern="1200" dirty="0"/>
            <a:t>Es importante cerrar los ficheros abiertos antes de abandonar la aplicación. Esta función sirve para eso. Cerrar un fichero almacena los datos que aún están en el buffer de memoria, y actualiza algunos datos de la cabecera del fichero que mantiene el sistema operativo.</a:t>
          </a:r>
          <a:endParaRPr lang="en-US" sz="1500" kern="1200" dirty="0"/>
        </a:p>
      </dsp:txBody>
      <dsp:txXfrm>
        <a:off x="0" y="1906313"/>
        <a:ext cx="9606456" cy="190631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A617C9-7D5E-474E-A0E5-D0BDC7676DFE}">
      <dsp:nvSpPr>
        <dsp:cNvPr id="0" name=""/>
        <dsp:cNvSpPr/>
      </dsp:nvSpPr>
      <dsp:spPr>
        <a:xfrm>
          <a:off x="0" y="0"/>
          <a:ext cx="960645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E4915B-A3C3-432B-A368-BD6853C00DFA}">
      <dsp:nvSpPr>
        <dsp:cNvPr id="0" name=""/>
        <dsp:cNvSpPr/>
      </dsp:nvSpPr>
      <dsp:spPr>
        <a:xfrm>
          <a:off x="0" y="0"/>
          <a:ext cx="9606456" cy="19063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900" kern="1200" dirty="0"/>
            <a:t>Función </a:t>
          </a:r>
          <a:r>
            <a:rPr lang="es-MX" sz="1900" kern="1200" dirty="0" err="1"/>
            <a:t>fgetc</a:t>
          </a:r>
          <a:endParaRPr lang="es-MX" sz="1900" kern="1200" dirty="0"/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900" kern="1200" dirty="0"/>
            <a:t>Sintaxis:</a:t>
          </a:r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1900" kern="1200" dirty="0"/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900" kern="1200" dirty="0" err="1"/>
            <a:t>int</a:t>
          </a:r>
          <a:r>
            <a:rPr lang="es-MX" sz="1900" kern="1200" dirty="0"/>
            <a:t> </a:t>
          </a:r>
          <a:r>
            <a:rPr lang="es-MX" sz="1900" kern="1200" dirty="0" err="1"/>
            <a:t>fgetc</a:t>
          </a:r>
          <a:r>
            <a:rPr lang="es-MX" sz="1900" kern="1200" dirty="0"/>
            <a:t>(FILE *fichero);</a:t>
          </a:r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900" kern="1200" dirty="0"/>
            <a:t>Esta función lee un carácter desde un fichero.</a:t>
          </a:r>
        </a:p>
      </dsp:txBody>
      <dsp:txXfrm>
        <a:off x="0" y="0"/>
        <a:ext cx="9606456" cy="1906313"/>
      </dsp:txXfrm>
    </dsp:sp>
    <dsp:sp modelId="{6FD8F76C-0CEA-43CE-9DA1-946F58D2F720}">
      <dsp:nvSpPr>
        <dsp:cNvPr id="0" name=""/>
        <dsp:cNvSpPr/>
      </dsp:nvSpPr>
      <dsp:spPr>
        <a:xfrm>
          <a:off x="0" y="1906313"/>
          <a:ext cx="960645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F14D0E-E4E9-4FEE-AFE1-44542B3CC742}">
      <dsp:nvSpPr>
        <dsp:cNvPr id="0" name=""/>
        <dsp:cNvSpPr/>
      </dsp:nvSpPr>
      <dsp:spPr>
        <a:xfrm>
          <a:off x="0" y="1906313"/>
          <a:ext cx="9606456" cy="19063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900" kern="1200" dirty="0"/>
            <a:t>Función </a:t>
          </a:r>
          <a:r>
            <a:rPr lang="es-MX" sz="1900" kern="1200" dirty="0" err="1"/>
            <a:t>fputc</a:t>
          </a:r>
          <a:endParaRPr lang="es-MX" sz="1900" kern="1200" dirty="0"/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900" kern="1200" dirty="0"/>
            <a:t>Sintaxis:</a:t>
          </a:r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1900" kern="1200" dirty="0"/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int </a:t>
          </a:r>
          <a:r>
            <a:rPr lang="en-US" sz="1900" kern="1200" dirty="0" err="1"/>
            <a:t>fputc</a:t>
          </a:r>
          <a:r>
            <a:rPr lang="en-US" sz="1900" kern="1200" dirty="0"/>
            <a:t>(int </a:t>
          </a:r>
          <a:r>
            <a:rPr lang="en-US" sz="1900" kern="1200" dirty="0" err="1"/>
            <a:t>caracter</a:t>
          </a:r>
          <a:r>
            <a:rPr lang="en-US" sz="1900" kern="1200" dirty="0"/>
            <a:t>, FILE *</a:t>
          </a:r>
          <a:r>
            <a:rPr lang="en-US" sz="1900" kern="1200" dirty="0" err="1"/>
            <a:t>fichero</a:t>
          </a:r>
          <a:r>
            <a:rPr lang="en-US" sz="1900" kern="1200" dirty="0"/>
            <a:t>);</a:t>
          </a:r>
          <a:endParaRPr lang="es-MX" sz="1900" kern="1200" dirty="0"/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900" kern="1200" dirty="0"/>
            <a:t>Esta función escribe un carácter a un fichero.</a:t>
          </a:r>
          <a:endParaRPr lang="en-US" sz="1900" kern="1200" dirty="0"/>
        </a:p>
      </dsp:txBody>
      <dsp:txXfrm>
        <a:off x="0" y="1906313"/>
        <a:ext cx="9606456" cy="190631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A617C9-7D5E-474E-A0E5-D0BDC7676DFE}">
      <dsp:nvSpPr>
        <dsp:cNvPr id="0" name=""/>
        <dsp:cNvSpPr/>
      </dsp:nvSpPr>
      <dsp:spPr>
        <a:xfrm>
          <a:off x="0" y="0"/>
          <a:ext cx="960645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E4915B-A3C3-432B-A368-BD6853C00DFA}">
      <dsp:nvSpPr>
        <dsp:cNvPr id="0" name=""/>
        <dsp:cNvSpPr/>
      </dsp:nvSpPr>
      <dsp:spPr>
        <a:xfrm>
          <a:off x="0" y="0"/>
          <a:ext cx="9606456" cy="19063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 dirty="0"/>
            <a:t>Función </a:t>
          </a:r>
          <a:r>
            <a:rPr lang="es-MX" sz="1600" kern="1200" dirty="0" err="1"/>
            <a:t>feof</a:t>
          </a:r>
          <a:endParaRPr lang="es-MX" sz="1600" kern="1200" dirty="0"/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 dirty="0"/>
            <a:t>Sintaxis: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1600" kern="1200" dirty="0"/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 dirty="0" err="1"/>
            <a:t>int</a:t>
          </a:r>
          <a:r>
            <a:rPr lang="es-MX" sz="1600" kern="1200" dirty="0"/>
            <a:t> </a:t>
          </a:r>
          <a:r>
            <a:rPr lang="es-MX" sz="1600" kern="1200" dirty="0" err="1"/>
            <a:t>feof</a:t>
          </a:r>
          <a:r>
            <a:rPr lang="es-MX" sz="1600" kern="1200" dirty="0"/>
            <a:t>(FILE *fichero);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 dirty="0"/>
            <a:t>Esta función sirve para comprobar si se ha alcanzado el final del fichero</a:t>
          </a:r>
        </a:p>
      </dsp:txBody>
      <dsp:txXfrm>
        <a:off x="0" y="0"/>
        <a:ext cx="9606456" cy="1906313"/>
      </dsp:txXfrm>
    </dsp:sp>
    <dsp:sp modelId="{6FD8F76C-0CEA-43CE-9DA1-946F58D2F720}">
      <dsp:nvSpPr>
        <dsp:cNvPr id="0" name=""/>
        <dsp:cNvSpPr/>
      </dsp:nvSpPr>
      <dsp:spPr>
        <a:xfrm>
          <a:off x="0" y="1906313"/>
          <a:ext cx="960645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F14D0E-E4E9-4FEE-AFE1-44542B3CC742}">
      <dsp:nvSpPr>
        <dsp:cNvPr id="0" name=""/>
        <dsp:cNvSpPr/>
      </dsp:nvSpPr>
      <dsp:spPr>
        <a:xfrm>
          <a:off x="0" y="1906313"/>
          <a:ext cx="9606456" cy="19063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 dirty="0"/>
            <a:t>Función </a:t>
          </a:r>
          <a:r>
            <a:rPr lang="es-MX" sz="1600" kern="1200" dirty="0" err="1"/>
            <a:t>fgets</a:t>
          </a:r>
          <a:endParaRPr lang="es-MX" sz="1600" kern="1200" dirty="0"/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 dirty="0"/>
            <a:t>Sintaxis: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1600" kern="1200" dirty="0"/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 dirty="0" err="1"/>
            <a:t>char</a:t>
          </a:r>
          <a:r>
            <a:rPr lang="es-MX" sz="1600" kern="1200" dirty="0"/>
            <a:t> *</a:t>
          </a:r>
          <a:r>
            <a:rPr lang="es-MX" sz="1600" kern="1200" dirty="0" err="1"/>
            <a:t>fgets</a:t>
          </a:r>
          <a:r>
            <a:rPr lang="es-MX" sz="1600" kern="1200" dirty="0"/>
            <a:t>(</a:t>
          </a:r>
          <a:r>
            <a:rPr lang="es-MX" sz="1600" kern="1200" dirty="0" err="1"/>
            <a:t>char</a:t>
          </a:r>
          <a:r>
            <a:rPr lang="es-MX" sz="1600" kern="1200" dirty="0"/>
            <a:t> *cadena, </a:t>
          </a:r>
          <a:r>
            <a:rPr lang="es-MX" sz="1600" kern="1200" dirty="0" err="1"/>
            <a:t>int</a:t>
          </a:r>
          <a:r>
            <a:rPr lang="es-MX" sz="1600" kern="1200" dirty="0"/>
            <a:t> n, FILE *fichero);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 dirty="0"/>
            <a:t>Esta función está diseñada para leer cadenas de caracteres. Leerá hasta n-1 caracteres o hasta que lea un retorno de línea. En este último caso, el carácter de retorno de línea también es leído.</a:t>
          </a:r>
        </a:p>
      </dsp:txBody>
      <dsp:txXfrm>
        <a:off x="0" y="1906313"/>
        <a:ext cx="9606456" cy="190631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A617C9-7D5E-474E-A0E5-D0BDC7676DFE}">
      <dsp:nvSpPr>
        <dsp:cNvPr id="0" name=""/>
        <dsp:cNvSpPr/>
      </dsp:nvSpPr>
      <dsp:spPr>
        <a:xfrm>
          <a:off x="0" y="0"/>
          <a:ext cx="960645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E4915B-A3C3-432B-A368-BD6853C00DFA}">
      <dsp:nvSpPr>
        <dsp:cNvPr id="0" name=""/>
        <dsp:cNvSpPr/>
      </dsp:nvSpPr>
      <dsp:spPr>
        <a:xfrm>
          <a:off x="0" y="0"/>
          <a:ext cx="9606456" cy="19063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 dirty="0"/>
            <a:t>Función </a:t>
          </a:r>
          <a:r>
            <a:rPr lang="es-MX" sz="1600" kern="1200" dirty="0" err="1"/>
            <a:t>fputs</a:t>
          </a:r>
          <a:endParaRPr lang="es-MX" sz="1600" kern="1200" dirty="0"/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 dirty="0"/>
            <a:t>Sintaxis: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1600" kern="1200" dirty="0"/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int </a:t>
          </a:r>
          <a:r>
            <a:rPr lang="en-US" sz="1600" kern="1200" dirty="0" err="1"/>
            <a:t>fputs</a:t>
          </a:r>
          <a:r>
            <a:rPr lang="en-US" sz="1600" kern="1200" dirty="0"/>
            <a:t>(const char *</a:t>
          </a:r>
          <a:r>
            <a:rPr lang="en-US" sz="1600" kern="1200" dirty="0" err="1"/>
            <a:t>cadena</a:t>
          </a:r>
          <a:r>
            <a:rPr lang="en-US" sz="1600" kern="1200" dirty="0"/>
            <a:t>, FILE *stream);</a:t>
          </a:r>
          <a:endParaRPr lang="es-MX" sz="1600" kern="1200" dirty="0"/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 dirty="0"/>
            <a:t>La función </a:t>
          </a:r>
          <a:r>
            <a:rPr lang="es-MX" sz="1600" kern="1200" dirty="0" err="1"/>
            <a:t>fputs</a:t>
          </a:r>
          <a:r>
            <a:rPr lang="es-MX" sz="1600" kern="1200" dirty="0"/>
            <a:t> escribe una cadena en un fichero. No se añade el carácter de retorno de línea ni el carácter nulo final.</a:t>
          </a:r>
        </a:p>
      </dsp:txBody>
      <dsp:txXfrm>
        <a:off x="0" y="0"/>
        <a:ext cx="9606456" cy="1906313"/>
      </dsp:txXfrm>
    </dsp:sp>
    <dsp:sp modelId="{6FD8F76C-0CEA-43CE-9DA1-946F58D2F720}">
      <dsp:nvSpPr>
        <dsp:cNvPr id="0" name=""/>
        <dsp:cNvSpPr/>
      </dsp:nvSpPr>
      <dsp:spPr>
        <a:xfrm>
          <a:off x="0" y="1906313"/>
          <a:ext cx="960645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F14D0E-E4E9-4FEE-AFE1-44542B3CC742}">
      <dsp:nvSpPr>
        <dsp:cNvPr id="0" name=""/>
        <dsp:cNvSpPr/>
      </dsp:nvSpPr>
      <dsp:spPr>
        <a:xfrm>
          <a:off x="0" y="1906313"/>
          <a:ext cx="9606456" cy="19063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 dirty="0"/>
            <a:t>Función </a:t>
          </a:r>
          <a:r>
            <a:rPr lang="es-MX" sz="1600" kern="1200" dirty="0" err="1"/>
            <a:t>fwrite</a:t>
          </a:r>
          <a:endParaRPr lang="es-MX" sz="1600" kern="1200" dirty="0"/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 dirty="0"/>
            <a:t>Sintaxis: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1600" kern="1200" dirty="0"/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size_t</a:t>
          </a:r>
          <a:r>
            <a:rPr lang="en-US" sz="1600" kern="1200" dirty="0"/>
            <a:t> </a:t>
          </a:r>
          <a:r>
            <a:rPr lang="en-US" sz="1600" kern="1200" dirty="0" err="1"/>
            <a:t>fwrite</a:t>
          </a:r>
          <a:r>
            <a:rPr lang="en-US" sz="1600" kern="1200" dirty="0"/>
            <a:t>(void *</a:t>
          </a:r>
          <a:r>
            <a:rPr lang="en-US" sz="1600" kern="1200" dirty="0" err="1"/>
            <a:t>puntero</a:t>
          </a:r>
          <a:r>
            <a:rPr lang="en-US" sz="1600" kern="1200" dirty="0"/>
            <a:t>, </a:t>
          </a:r>
          <a:r>
            <a:rPr lang="en-US" sz="1600" kern="1200" dirty="0" err="1"/>
            <a:t>size_t</a:t>
          </a:r>
          <a:r>
            <a:rPr lang="en-US" sz="1600" kern="1200" dirty="0"/>
            <a:t> </a:t>
          </a:r>
          <a:r>
            <a:rPr lang="en-US" sz="1600" kern="1200" dirty="0" err="1"/>
            <a:t>tamaño</a:t>
          </a:r>
          <a:r>
            <a:rPr lang="en-US" sz="1600" kern="1200" dirty="0"/>
            <a:t>, </a:t>
          </a:r>
          <a:r>
            <a:rPr lang="en-US" sz="1600" kern="1200" dirty="0" err="1"/>
            <a:t>size_t</a:t>
          </a:r>
          <a:r>
            <a:rPr lang="en-US" sz="1600" kern="1200" dirty="0"/>
            <a:t> </a:t>
          </a:r>
          <a:r>
            <a:rPr lang="en-US" sz="1600" kern="1200" dirty="0" err="1"/>
            <a:t>nregistros</a:t>
          </a:r>
          <a:r>
            <a:rPr lang="en-US" sz="1600" kern="1200" dirty="0"/>
            <a:t>, FILE *</a:t>
          </a:r>
          <a:r>
            <a:rPr lang="en-US" sz="1600" kern="1200" dirty="0" err="1"/>
            <a:t>fichero</a:t>
          </a:r>
          <a:r>
            <a:rPr lang="en-US" sz="1600" kern="1200" dirty="0"/>
            <a:t>);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 dirty="0"/>
            <a:t>Es capaz de escribir hacia un fichero uno o varios registros de la misma longitud almacenados a partir de una dirección de memoria determinada.</a:t>
          </a:r>
        </a:p>
      </dsp:txBody>
      <dsp:txXfrm>
        <a:off x="0" y="1906313"/>
        <a:ext cx="9606456" cy="190631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A617C9-7D5E-474E-A0E5-D0BDC7676DFE}">
      <dsp:nvSpPr>
        <dsp:cNvPr id="0" name=""/>
        <dsp:cNvSpPr/>
      </dsp:nvSpPr>
      <dsp:spPr>
        <a:xfrm>
          <a:off x="0" y="0"/>
          <a:ext cx="960645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E4915B-A3C3-432B-A368-BD6853C00DFA}">
      <dsp:nvSpPr>
        <dsp:cNvPr id="0" name=""/>
        <dsp:cNvSpPr/>
      </dsp:nvSpPr>
      <dsp:spPr>
        <a:xfrm>
          <a:off x="0" y="0"/>
          <a:ext cx="9606456" cy="19063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500" b="0" i="0" kern="1200" dirty="0"/>
            <a:t>Función </a:t>
          </a:r>
          <a:r>
            <a:rPr lang="es-MX" sz="1500" b="0" i="0" kern="1200" dirty="0" err="1"/>
            <a:t>fread</a:t>
          </a:r>
          <a:endParaRPr lang="es-MX" sz="1500" b="0" i="0" kern="1200" dirty="0"/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500" b="0" i="0" kern="1200" dirty="0"/>
            <a:t>Sintaxis: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500" b="0" i="0" kern="1200" dirty="0" err="1"/>
            <a:t>size_t</a:t>
          </a:r>
          <a:r>
            <a:rPr lang="es-MX" sz="1500" b="0" i="0" kern="1200" dirty="0"/>
            <a:t> </a:t>
          </a:r>
          <a:r>
            <a:rPr lang="es-MX" sz="1500" b="0" i="0" kern="1200" dirty="0" err="1"/>
            <a:t>fread</a:t>
          </a:r>
          <a:r>
            <a:rPr lang="es-MX" sz="1500" b="0" i="0" kern="1200" dirty="0"/>
            <a:t>(</a:t>
          </a:r>
          <a:r>
            <a:rPr lang="es-MX" sz="1500" b="0" i="0" kern="1200" dirty="0" err="1"/>
            <a:t>void</a:t>
          </a:r>
          <a:r>
            <a:rPr lang="es-MX" sz="1500" b="0" i="0" kern="1200" dirty="0"/>
            <a:t> *puntero, </a:t>
          </a:r>
          <a:r>
            <a:rPr lang="es-MX" sz="1500" b="0" i="0" kern="1200" dirty="0" err="1"/>
            <a:t>size_t</a:t>
          </a:r>
          <a:r>
            <a:rPr lang="es-MX" sz="1500" b="0" i="0" kern="1200" dirty="0"/>
            <a:t> tamaño, </a:t>
          </a:r>
          <a:r>
            <a:rPr lang="es-MX" sz="1500" b="0" i="0" kern="1200" dirty="0" err="1"/>
            <a:t>size_t</a:t>
          </a:r>
          <a:r>
            <a:rPr lang="es-MX" sz="1500" b="0" i="0" kern="1200" dirty="0"/>
            <a:t> </a:t>
          </a:r>
          <a:r>
            <a:rPr lang="es-MX" sz="1500" b="0" i="0" kern="1200" dirty="0" err="1"/>
            <a:t>nregistros</a:t>
          </a:r>
          <a:r>
            <a:rPr lang="es-MX" sz="1500" b="0" i="0" kern="1200" dirty="0"/>
            <a:t>, FILE *fichero);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1500" b="0" i="0" kern="1200" dirty="0"/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500" b="0" i="0" kern="1200" dirty="0"/>
            <a:t>Esta función está pensada para trabajar con registros de longitud constante. Es capaz de leer desde un fichero uno o varios registros de la misma longitud y a partir de una dirección de memoria determinada. El usuario es responsable de asegurarse de que hay espacio suficiente para contener la información leída.</a:t>
          </a:r>
          <a:endParaRPr lang="es-MX" sz="1500" kern="1200" dirty="0"/>
        </a:p>
      </dsp:txBody>
      <dsp:txXfrm>
        <a:off x="0" y="0"/>
        <a:ext cx="9606456" cy="1906313"/>
      </dsp:txXfrm>
    </dsp:sp>
    <dsp:sp modelId="{6FD8F76C-0CEA-43CE-9DA1-946F58D2F720}">
      <dsp:nvSpPr>
        <dsp:cNvPr id="0" name=""/>
        <dsp:cNvSpPr/>
      </dsp:nvSpPr>
      <dsp:spPr>
        <a:xfrm>
          <a:off x="0" y="1906313"/>
          <a:ext cx="960645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F14D0E-E4E9-4FEE-AFE1-44542B3CC742}">
      <dsp:nvSpPr>
        <dsp:cNvPr id="0" name=""/>
        <dsp:cNvSpPr/>
      </dsp:nvSpPr>
      <dsp:spPr>
        <a:xfrm>
          <a:off x="0" y="1906313"/>
          <a:ext cx="9606456" cy="19063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 dirty="0"/>
        </a:p>
      </dsp:txBody>
      <dsp:txXfrm>
        <a:off x="0" y="1906313"/>
        <a:ext cx="9606456" cy="19063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12/5/2024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926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12/5/2024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734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12/5/2024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347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12/5/2024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42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12/5/2024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921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12/5/2024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761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12/5/2024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653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12/5/2024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174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12/5/2024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896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12/5/2024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250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12/5/2024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991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12/5/2024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3977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n 7" descr="Imagen que contiene alimentos, dibujo&#10;&#10;Descripción generada automáticamente">
            <a:extLst>
              <a:ext uri="{FF2B5EF4-FFF2-40B4-BE49-F238E27FC236}">
                <a16:creationId xmlns:a16="http://schemas.microsoft.com/office/drawing/2014/main" id="{155550A4-6285-9928-65D4-1CCE2DDCEC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95" y="224495"/>
            <a:ext cx="2023619" cy="1814512"/>
          </a:xfrm>
          <a:prstGeom prst="rect">
            <a:avLst/>
          </a:prstGeom>
        </p:spPr>
      </p:pic>
      <p:pic>
        <p:nvPicPr>
          <p:cNvPr id="12" name="Imagen 11" descr="Dibujo de una persona&#10;&#10;Descripción generada automáticamente con confianza baja">
            <a:extLst>
              <a:ext uri="{FF2B5EF4-FFF2-40B4-BE49-F238E27FC236}">
                <a16:creationId xmlns:a16="http://schemas.microsoft.com/office/drawing/2014/main" id="{2C3551EB-89FC-4A70-10CC-2D05DBA9A8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3139" y="193378"/>
            <a:ext cx="1461444" cy="2056085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36FBEFAC-0A53-13F0-722A-F21F10A537BD}"/>
              </a:ext>
            </a:extLst>
          </p:cNvPr>
          <p:cNvSpPr txBox="1"/>
          <p:nvPr/>
        </p:nvSpPr>
        <p:spPr>
          <a:xfrm>
            <a:off x="2266013" y="1839310"/>
            <a:ext cx="776085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Instituto Politécnico Nacional</a:t>
            </a:r>
          </a:p>
          <a:p>
            <a:pPr algn="ctr"/>
            <a:r>
              <a:rPr lang="es-MX" sz="3600" dirty="0"/>
              <a:t>Escuela Superior de Ingeniería Mecánica y Eléctrica</a:t>
            </a:r>
          </a:p>
          <a:p>
            <a:pPr algn="ctr"/>
            <a:r>
              <a:rPr lang="es-MX" sz="3600" dirty="0"/>
              <a:t>Unidad Culhuacán</a:t>
            </a:r>
          </a:p>
          <a:p>
            <a:pPr algn="ctr"/>
            <a:r>
              <a:rPr lang="es-MX" sz="3600" dirty="0"/>
              <a:t>Análisis de Algoritmo</a:t>
            </a:r>
          </a:p>
          <a:p>
            <a:pPr algn="ctr"/>
            <a:r>
              <a:rPr lang="es-MX" sz="3600" dirty="0"/>
              <a:t>Archivos o Ficheros</a:t>
            </a:r>
          </a:p>
          <a:p>
            <a:pPr algn="ctr"/>
            <a:r>
              <a:rPr lang="es-MX" sz="3600" dirty="0"/>
              <a:t>Rafael Eduardo Vargas Salazar </a:t>
            </a:r>
          </a:p>
          <a:p>
            <a:pPr algn="ctr"/>
            <a:r>
              <a:rPr lang="es-MX" sz="3600" dirty="0"/>
              <a:t>Dilan Emmanuel Lopez Flores </a:t>
            </a:r>
          </a:p>
        </p:txBody>
      </p:sp>
    </p:spTree>
    <p:extLst>
      <p:ext uri="{BB962C8B-B14F-4D97-AF65-F5344CB8AC3E}">
        <p14:creationId xmlns:p14="http://schemas.microsoft.com/office/powerpoint/2010/main" val="4289337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B666593-8768-4969-FA42-372AD5D7F9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4A45542-F0EF-E35C-0475-643E597828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Fondo vectorial de salpicaduras de colores brillantes">
            <a:extLst>
              <a:ext uri="{FF2B5EF4-FFF2-40B4-BE49-F238E27FC236}">
                <a16:creationId xmlns:a16="http://schemas.microsoft.com/office/drawing/2014/main" id="{7596C514-D21D-4F10-7C55-7C709044613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rcRect t="1727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D2AADBC-9C3D-D580-28C1-C0148FDFD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s-MX" dirty="0"/>
              <a:t>Funciones de ficheros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DC4697D-5BD2-022E-EEE7-29F52E32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910746"/>
            <a:ext cx="99669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7B5AF54D-FF64-EC5D-1F38-478AED232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MX"/>
          </a:p>
        </p:txBody>
      </p:sp>
      <p:graphicFrame>
        <p:nvGraphicFramePr>
          <p:cNvPr id="23" name="CuadroTexto 5">
            <a:extLst>
              <a:ext uri="{FF2B5EF4-FFF2-40B4-BE49-F238E27FC236}">
                <a16:creationId xmlns:a16="http://schemas.microsoft.com/office/drawing/2014/main" id="{27E1A879-5768-7C3A-F2CE-7471833E64B7}"/>
              </a:ext>
            </a:extLst>
          </p:cNvPr>
          <p:cNvGraphicFramePr/>
          <p:nvPr/>
        </p:nvGraphicFramePr>
        <p:xfrm>
          <a:off x="1323252" y="2249460"/>
          <a:ext cx="9606456" cy="38126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457663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5B05C2C-71BB-1DA9-23C0-7050BF7C07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0954307-E7C3-8750-914B-EA3E2E6A2A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Fondo vectorial de salpicaduras de colores brillantes">
            <a:extLst>
              <a:ext uri="{FF2B5EF4-FFF2-40B4-BE49-F238E27FC236}">
                <a16:creationId xmlns:a16="http://schemas.microsoft.com/office/drawing/2014/main" id="{A57EA4A8-A4CE-00EC-FB90-E8BDBDAA4FE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rcRect t="1727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8A68386-10EF-1DE3-3AF0-89AFC8C74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s-MX" dirty="0"/>
              <a:t>Funciones de ficheros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51330A5-EB06-89A5-45EE-81F499418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910746"/>
            <a:ext cx="99669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F002951F-33F4-357D-668D-C859FC6D1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MX"/>
          </a:p>
        </p:txBody>
      </p:sp>
      <p:graphicFrame>
        <p:nvGraphicFramePr>
          <p:cNvPr id="23" name="CuadroTexto 5">
            <a:extLst>
              <a:ext uri="{FF2B5EF4-FFF2-40B4-BE49-F238E27FC236}">
                <a16:creationId xmlns:a16="http://schemas.microsoft.com/office/drawing/2014/main" id="{64A7C8D6-9A44-59BD-15A1-B035D317D5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41936820"/>
              </p:ext>
            </p:extLst>
          </p:nvPr>
        </p:nvGraphicFramePr>
        <p:xfrm>
          <a:off x="1323252" y="2249460"/>
          <a:ext cx="9606456" cy="38126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133943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F2AC4FA-A538-C904-52C9-490BD3C535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E3B3243-1F18-A7F8-EB87-8ED262A1B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Fondo vectorial de salpicaduras de colores brillantes">
            <a:extLst>
              <a:ext uri="{FF2B5EF4-FFF2-40B4-BE49-F238E27FC236}">
                <a16:creationId xmlns:a16="http://schemas.microsoft.com/office/drawing/2014/main" id="{6A2B03DE-83C9-786B-4BD4-2CB957D5E93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rcRect t="1727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6EC8893-29B0-3D80-7240-AE6EDCD9B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s-MX" dirty="0"/>
              <a:t>Archivos secuenciales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999D99B-2C74-735C-A4BA-03F63E459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910746"/>
            <a:ext cx="99669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C2897E84-45FB-E6F9-1998-358AC9A30C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MX"/>
          </a:p>
        </p:txBody>
      </p:sp>
      <p:graphicFrame>
        <p:nvGraphicFramePr>
          <p:cNvPr id="23" name="CuadroTexto 5">
            <a:extLst>
              <a:ext uri="{FF2B5EF4-FFF2-40B4-BE49-F238E27FC236}">
                <a16:creationId xmlns:a16="http://schemas.microsoft.com/office/drawing/2014/main" id="{0CBC25CB-E5FE-A571-DB46-D26063B7B5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39160954"/>
              </p:ext>
            </p:extLst>
          </p:nvPr>
        </p:nvGraphicFramePr>
        <p:xfrm>
          <a:off x="1323252" y="2249460"/>
          <a:ext cx="9606456" cy="38126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162156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0861BAB-EF06-E08B-9D26-FD2AF58115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F4CC34F-C0C0-2161-839C-EA1049D254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Fondo vectorial de salpicaduras de colores brillantes">
            <a:extLst>
              <a:ext uri="{FF2B5EF4-FFF2-40B4-BE49-F238E27FC236}">
                <a16:creationId xmlns:a16="http://schemas.microsoft.com/office/drawing/2014/main" id="{625EFC42-CABE-EB7B-A313-92D73766915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rcRect t="1727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9127764-CC82-60F3-334F-952A15F92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s-MX" dirty="0"/>
              <a:t>Archivos de acceso aleatorio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2C44E25-B947-01FE-4DBC-CE61EBF44C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910746"/>
            <a:ext cx="99669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2C31B719-6700-3594-7614-990EECECD7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MX"/>
          </a:p>
        </p:txBody>
      </p:sp>
      <p:graphicFrame>
        <p:nvGraphicFramePr>
          <p:cNvPr id="23" name="CuadroTexto 5">
            <a:extLst>
              <a:ext uri="{FF2B5EF4-FFF2-40B4-BE49-F238E27FC236}">
                <a16:creationId xmlns:a16="http://schemas.microsoft.com/office/drawing/2014/main" id="{03B71D7A-BB7E-F951-A320-064926A6EF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0641729"/>
              </p:ext>
            </p:extLst>
          </p:nvPr>
        </p:nvGraphicFramePr>
        <p:xfrm>
          <a:off x="1323252" y="2249460"/>
          <a:ext cx="9606456" cy="38126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682566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B1ED134-66E3-02A8-31D5-8D1657614A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593229A-673B-8746-635A-41EA8B640C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Fondo vectorial de salpicaduras de colores brillantes">
            <a:extLst>
              <a:ext uri="{FF2B5EF4-FFF2-40B4-BE49-F238E27FC236}">
                <a16:creationId xmlns:a16="http://schemas.microsoft.com/office/drawing/2014/main" id="{814F3B9E-D805-3243-1ACD-62465D63738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rcRect t="17279"/>
          <a:stretch/>
        </p:blipFill>
        <p:spPr>
          <a:xfrm>
            <a:off x="-13134866" y="-318426"/>
            <a:ext cx="31466432" cy="17699871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F2674AE-955B-6D06-3077-0DAACD75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7111" y="724347"/>
            <a:ext cx="10058400" cy="1450757"/>
          </a:xfrm>
        </p:spPr>
        <p:txBody>
          <a:bodyPr>
            <a:normAutofit/>
          </a:bodyPr>
          <a:lstStyle/>
          <a:p>
            <a:r>
              <a:rPr lang="en-US" sz="9600" b="1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G</a:t>
            </a:r>
            <a:r>
              <a:rPr lang="es-MX" sz="9600" b="1" spc="0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racias</a:t>
            </a:r>
            <a:endParaRPr lang="es-MX" sz="9600" b="1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F4991B0-8A79-0C64-C426-9392305A8B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910746"/>
            <a:ext cx="99669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029FDC46-08D6-4EE9-CE88-54F36880D8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MX"/>
          </a:p>
        </p:txBody>
      </p:sp>
      <p:pic>
        <p:nvPicPr>
          <p:cNvPr id="1026" name="Picture 2" descr="Qué significa el meme Chill guy o Chill de cojones">
            <a:extLst>
              <a:ext uri="{FF2B5EF4-FFF2-40B4-BE49-F238E27FC236}">
                <a16:creationId xmlns:a16="http://schemas.microsoft.com/office/drawing/2014/main" id="{942ECEA3-CE0D-67BA-5364-1870DD39D9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7566" y="2319990"/>
            <a:ext cx="7448707" cy="4080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76896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A87B729-C0AD-C6DD-F97F-8680A2A283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9071997-70E2-0856-FC94-82F32953C2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C636EAC-EB41-492E-5398-95B711E704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dirty="0" err="1"/>
              <a:t>Archivos</a:t>
            </a:r>
            <a:r>
              <a:rPr lang="en-US" dirty="0"/>
              <a:t> o </a:t>
            </a:r>
            <a:r>
              <a:rPr lang="en-US" dirty="0" err="1"/>
              <a:t>ficheros</a:t>
            </a:r>
            <a:r>
              <a:rPr lang="en-US" dirty="0"/>
              <a:t> </a:t>
            </a:r>
            <a:endParaRPr lang="es-MX" dirty="0"/>
          </a:p>
        </p:txBody>
      </p:sp>
      <p:pic>
        <p:nvPicPr>
          <p:cNvPr id="4" name="Picture 3" descr="Fondo vectorial de salpicaduras de colores brillantes">
            <a:extLst>
              <a:ext uri="{FF2B5EF4-FFF2-40B4-BE49-F238E27FC236}">
                <a16:creationId xmlns:a16="http://schemas.microsoft.com/office/drawing/2014/main" id="{10EFA972-C326-CDDE-9B66-D86F321320D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2634" r="21404" b="-1"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8982AFB-FDB9-2702-89EB-F8EA20CE8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5869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0E58038-8ACE-4AD9-B404-25C603550D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Fondo vectorial de salpicaduras de colores brillantes">
            <a:extLst>
              <a:ext uri="{FF2B5EF4-FFF2-40B4-BE49-F238E27FC236}">
                <a16:creationId xmlns:a16="http://schemas.microsoft.com/office/drawing/2014/main" id="{79F34C98-F4E1-E58F-BF26-8F96CDB56F5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rcRect t="1727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8E9F460-5BC5-D07F-E44D-50D15784D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 err="1"/>
              <a:t>Introducci</a:t>
            </a:r>
            <a:r>
              <a:rPr lang="es-MX" dirty="0" err="1"/>
              <a:t>ó</a:t>
            </a:r>
            <a:r>
              <a:rPr lang="en-US" dirty="0"/>
              <a:t>n</a:t>
            </a:r>
            <a:endParaRPr lang="es-MX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8A34772-9011-42B5-AA63-FD6DEC92E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910746"/>
            <a:ext cx="99669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82BCDE19-2810-4337-9C49-8589C42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MX"/>
          </a:p>
        </p:txBody>
      </p:sp>
      <p:pic>
        <p:nvPicPr>
          <p:cNvPr id="1026" name="Picture 2" descr="Archivo (informática) - Wikipedia, la enciclopedia libre">
            <a:extLst>
              <a:ext uri="{FF2B5EF4-FFF2-40B4-BE49-F238E27FC236}">
                <a16:creationId xmlns:a16="http://schemas.microsoft.com/office/drawing/2014/main" id="{8F18C5E2-28D8-9723-825F-1B7A3E4E6BF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997" y="2335746"/>
            <a:ext cx="3174603" cy="3466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28" name="CuadroTexto 4">
            <a:extLst>
              <a:ext uri="{FF2B5EF4-FFF2-40B4-BE49-F238E27FC236}">
                <a16:creationId xmlns:a16="http://schemas.microsoft.com/office/drawing/2014/main" id="{D6809926-F1E2-71C8-1772-4F033BA0C9A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38335491"/>
              </p:ext>
            </p:extLst>
          </p:nvPr>
        </p:nvGraphicFramePr>
        <p:xfrm>
          <a:off x="4508938" y="2335746"/>
          <a:ext cx="7504386" cy="35394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9661953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FB297B0-5CCC-665F-556E-75923179A5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A0388FE-7BC4-B316-B01E-83944CFD5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Fondo vectorial de salpicaduras de colores brillantes">
            <a:extLst>
              <a:ext uri="{FF2B5EF4-FFF2-40B4-BE49-F238E27FC236}">
                <a16:creationId xmlns:a16="http://schemas.microsoft.com/office/drawing/2014/main" id="{4E70034E-79CF-778C-41EE-D04287E7F2D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rcRect t="1727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748B85C-458D-5437-7AD8-23303FDB7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 err="1"/>
              <a:t>Clasificación</a:t>
            </a:r>
            <a:r>
              <a:rPr lang="en-US" dirty="0"/>
              <a:t> de </a:t>
            </a:r>
            <a:r>
              <a:rPr lang="en-US" dirty="0" err="1"/>
              <a:t>archivos</a:t>
            </a:r>
            <a:endParaRPr lang="es-MX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1F94271-26E9-4D17-AB36-5DD8EC60E4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910746"/>
            <a:ext cx="99669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DAB94E51-2F3F-968D-2C20-0FD6ECA0E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MX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2BBA872-C96E-1DD4-3FE3-013B5E7D9408}"/>
              </a:ext>
            </a:extLst>
          </p:cNvPr>
          <p:cNvSpPr txBox="1"/>
          <p:nvPr/>
        </p:nvSpPr>
        <p:spPr>
          <a:xfrm>
            <a:off x="993836" y="2168548"/>
            <a:ext cx="93168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Dependiendo de la dirección de flujo de datos</a:t>
            </a:r>
          </a:p>
        </p:txBody>
      </p:sp>
      <p:graphicFrame>
        <p:nvGraphicFramePr>
          <p:cNvPr id="23" name="CuadroTexto 5">
            <a:extLst>
              <a:ext uri="{FF2B5EF4-FFF2-40B4-BE49-F238E27FC236}">
                <a16:creationId xmlns:a16="http://schemas.microsoft.com/office/drawing/2014/main" id="{68B42321-F071-3959-179A-6F36268EA16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39741958"/>
              </p:ext>
            </p:extLst>
          </p:nvPr>
        </p:nvGraphicFramePr>
        <p:xfrm>
          <a:off x="1471447" y="2837793"/>
          <a:ext cx="8660525" cy="38126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500020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99CE695-E231-0D71-63FE-1E6BE86E34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BD934EE-132C-82AE-2304-54C1CB96B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Fondo vectorial de salpicaduras de colores brillantes">
            <a:extLst>
              <a:ext uri="{FF2B5EF4-FFF2-40B4-BE49-F238E27FC236}">
                <a16:creationId xmlns:a16="http://schemas.microsoft.com/office/drawing/2014/main" id="{C68F8A62-1B40-8A0E-1960-7D166939E06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rcRect t="1727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99A8DDC-8301-3964-9491-212A4640D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 err="1"/>
              <a:t>Clasificación</a:t>
            </a:r>
            <a:r>
              <a:rPr lang="en-US" dirty="0"/>
              <a:t> de </a:t>
            </a:r>
            <a:r>
              <a:rPr lang="en-US" dirty="0" err="1"/>
              <a:t>archivos</a:t>
            </a:r>
            <a:endParaRPr lang="es-MX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B1604B0-550D-89DD-2853-88D24E9E75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910746"/>
            <a:ext cx="99669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3CD9B0BD-DA43-7607-1FAA-51ABAB01D4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MX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27817C0-7565-3B92-5E9F-46695AEBDFF4}"/>
              </a:ext>
            </a:extLst>
          </p:cNvPr>
          <p:cNvSpPr txBox="1"/>
          <p:nvPr/>
        </p:nvSpPr>
        <p:spPr>
          <a:xfrm>
            <a:off x="993836" y="2168548"/>
            <a:ext cx="93168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kern="100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Dependiendo del tipo de valores permitidos a cada byte:</a:t>
            </a:r>
          </a:p>
          <a:p>
            <a:endParaRPr lang="es-MX" sz="24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graphicFrame>
        <p:nvGraphicFramePr>
          <p:cNvPr id="23" name="CuadroTexto 5">
            <a:extLst>
              <a:ext uri="{FF2B5EF4-FFF2-40B4-BE49-F238E27FC236}">
                <a16:creationId xmlns:a16="http://schemas.microsoft.com/office/drawing/2014/main" id="{27B3978A-DA36-2939-DD67-0EA6D5C1C23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13092418"/>
              </p:ext>
            </p:extLst>
          </p:nvPr>
        </p:nvGraphicFramePr>
        <p:xfrm>
          <a:off x="1471447" y="2837793"/>
          <a:ext cx="8660525" cy="38126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708716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FDFED51-1906-E31F-5E0B-DB0617FC74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0267DFA-C28E-3EDB-6C9F-9EC1915E5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Fondo vectorial de salpicaduras de colores brillantes">
            <a:extLst>
              <a:ext uri="{FF2B5EF4-FFF2-40B4-BE49-F238E27FC236}">
                <a16:creationId xmlns:a16="http://schemas.microsoft.com/office/drawing/2014/main" id="{23EEC276-1438-6299-9AD4-3F43B52F127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rcRect t="1727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AA5F139-FB52-27AF-EFC3-E51F19288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 err="1"/>
              <a:t>Clasificación</a:t>
            </a:r>
            <a:r>
              <a:rPr lang="en-US" dirty="0"/>
              <a:t> de </a:t>
            </a:r>
            <a:r>
              <a:rPr lang="en-US" dirty="0" err="1"/>
              <a:t>archivos</a:t>
            </a:r>
            <a:endParaRPr lang="es-MX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27A40B5-78C2-B701-D65B-D81892FFC1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910746"/>
            <a:ext cx="99669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CFB71F57-7E3B-7BC4-8B9E-76F9CB7BE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MX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78FE31F-8F27-A49B-1535-366E1A88CC2C}"/>
              </a:ext>
            </a:extLst>
          </p:cNvPr>
          <p:cNvSpPr txBox="1"/>
          <p:nvPr/>
        </p:nvSpPr>
        <p:spPr>
          <a:xfrm>
            <a:off x="993836" y="2168548"/>
            <a:ext cx="93168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Según el tipo de acceso </a:t>
            </a:r>
          </a:p>
        </p:txBody>
      </p:sp>
      <p:graphicFrame>
        <p:nvGraphicFramePr>
          <p:cNvPr id="23" name="CuadroTexto 5">
            <a:extLst>
              <a:ext uri="{FF2B5EF4-FFF2-40B4-BE49-F238E27FC236}">
                <a16:creationId xmlns:a16="http://schemas.microsoft.com/office/drawing/2014/main" id="{D33048E2-809A-5201-6FF3-746B516E9C4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14898703"/>
              </p:ext>
            </p:extLst>
          </p:nvPr>
        </p:nvGraphicFramePr>
        <p:xfrm>
          <a:off x="1471447" y="2837793"/>
          <a:ext cx="8660525" cy="38126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489651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619657F-2EEE-99BC-4AB7-60036FBAEE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6740EBE-B1C7-8395-C44A-C67F86D946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Fondo vectorial de salpicaduras de colores brillantes">
            <a:extLst>
              <a:ext uri="{FF2B5EF4-FFF2-40B4-BE49-F238E27FC236}">
                <a16:creationId xmlns:a16="http://schemas.microsoft.com/office/drawing/2014/main" id="{CC3DE10D-29AE-9F18-E429-3BFA4EA9321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rcRect t="1727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49C9675-9D47-C0CA-6D68-FB40945FC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s-MX" dirty="0"/>
              <a:t>Funciones de ficheros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7EF22E2-D50B-9AE7-5B14-8AE50504EE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910746"/>
            <a:ext cx="99669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4D19EE70-BA4D-AF2E-424A-FB5106D708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MX"/>
          </a:p>
        </p:txBody>
      </p:sp>
      <p:graphicFrame>
        <p:nvGraphicFramePr>
          <p:cNvPr id="23" name="CuadroTexto 5">
            <a:extLst>
              <a:ext uri="{FF2B5EF4-FFF2-40B4-BE49-F238E27FC236}">
                <a16:creationId xmlns:a16="http://schemas.microsoft.com/office/drawing/2014/main" id="{0BAB764B-123E-8498-0EA6-8F6809EE6D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66357489"/>
              </p:ext>
            </p:extLst>
          </p:nvPr>
        </p:nvGraphicFramePr>
        <p:xfrm>
          <a:off x="1373784" y="2249460"/>
          <a:ext cx="9606456" cy="38126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977891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5589F20-5F22-87E7-6D1A-B4244F2C7C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DFC5AAA-34DB-7E03-43D3-0DCE0D8DC0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Fondo vectorial de salpicaduras de colores brillantes">
            <a:extLst>
              <a:ext uri="{FF2B5EF4-FFF2-40B4-BE49-F238E27FC236}">
                <a16:creationId xmlns:a16="http://schemas.microsoft.com/office/drawing/2014/main" id="{55EE5585-A95A-DD9A-0970-EA503429FEC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rcRect t="1727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DB9CF42-4A09-786D-47B1-90AA2D9A3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s-MX" dirty="0"/>
              <a:t>Funciones de ficheros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A1A669F-D3A8-FE95-0AAF-C1DFA6688B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910746"/>
            <a:ext cx="99669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E2C8A4EA-423B-ED93-CD74-237020E12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MX"/>
          </a:p>
        </p:txBody>
      </p:sp>
      <p:graphicFrame>
        <p:nvGraphicFramePr>
          <p:cNvPr id="23" name="CuadroTexto 5">
            <a:extLst>
              <a:ext uri="{FF2B5EF4-FFF2-40B4-BE49-F238E27FC236}">
                <a16:creationId xmlns:a16="http://schemas.microsoft.com/office/drawing/2014/main" id="{D82F3036-462F-02EC-2558-99F2ED26583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63262364"/>
              </p:ext>
            </p:extLst>
          </p:nvPr>
        </p:nvGraphicFramePr>
        <p:xfrm>
          <a:off x="1373784" y="2249460"/>
          <a:ext cx="9606456" cy="38126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275548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1F7B5D0-2B29-4AF9-D158-38A4463101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7ECADC7-891F-E623-08F0-AF3978699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Fondo vectorial de salpicaduras de colores brillantes">
            <a:extLst>
              <a:ext uri="{FF2B5EF4-FFF2-40B4-BE49-F238E27FC236}">
                <a16:creationId xmlns:a16="http://schemas.microsoft.com/office/drawing/2014/main" id="{6B69563A-338F-A265-4BEC-1B635726F6E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rcRect t="1727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09A4714-D8CA-55E6-396C-78A3E1FC7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s-MX" dirty="0"/>
              <a:t>Funciones de ficheros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7CE10EE-BB81-603D-83A5-281EE35D31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910746"/>
            <a:ext cx="99669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BDC2DBC7-4F4B-F2C2-D436-E580B0D74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MX"/>
          </a:p>
        </p:txBody>
      </p:sp>
      <p:graphicFrame>
        <p:nvGraphicFramePr>
          <p:cNvPr id="23" name="CuadroTexto 5">
            <a:extLst>
              <a:ext uri="{FF2B5EF4-FFF2-40B4-BE49-F238E27FC236}">
                <a16:creationId xmlns:a16="http://schemas.microsoft.com/office/drawing/2014/main" id="{1F86ECD5-2B8B-0990-D9C3-0810339AAC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69017677"/>
              </p:ext>
            </p:extLst>
          </p:nvPr>
        </p:nvGraphicFramePr>
        <p:xfrm>
          <a:off x="1373784" y="2249460"/>
          <a:ext cx="9606456" cy="38126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960662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RetrospectVTI">
  <a:themeElements>
    <a:clrScheme name="AnalogousFromRegularSeedRightStep">
      <a:dk1>
        <a:srgbClr val="000000"/>
      </a:dk1>
      <a:lt1>
        <a:srgbClr val="FFFFFF"/>
      </a:lt1>
      <a:dk2>
        <a:srgbClr val="1C2732"/>
      </a:dk2>
      <a:lt2>
        <a:srgbClr val="F3F0F1"/>
      </a:lt2>
      <a:accent1>
        <a:srgbClr val="21B782"/>
      </a:accent1>
      <a:accent2>
        <a:srgbClr val="14B1BC"/>
      </a:accent2>
      <a:accent3>
        <a:srgbClr val="298CE7"/>
      </a:accent3>
      <a:accent4>
        <a:srgbClr val="2E40D9"/>
      </a:accent4>
      <a:accent5>
        <a:srgbClr val="6529E7"/>
      </a:accent5>
      <a:accent6>
        <a:srgbClr val="A217D5"/>
      </a:accent6>
      <a:hlink>
        <a:srgbClr val="BF3F6C"/>
      </a:hlink>
      <a:folHlink>
        <a:srgbClr val="7F7F7F"/>
      </a:folHlink>
    </a:clrScheme>
    <a:fontScheme name="Retrospect">
      <a:majorFont>
        <a:latin typeface="Avenir Next LT Pro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venir Next LT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</TotalTime>
  <Words>813</Words>
  <Application>Microsoft Office PowerPoint</Application>
  <PresentationFormat>Panorámica</PresentationFormat>
  <Paragraphs>88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1" baseType="lpstr">
      <vt:lpstr>Aptos</vt:lpstr>
      <vt:lpstr>Arial</vt:lpstr>
      <vt:lpstr>Avenir Next LT Pro</vt:lpstr>
      <vt:lpstr>Avenir Next LT Pro Light</vt:lpstr>
      <vt:lpstr>Calibri</vt:lpstr>
      <vt:lpstr>Courier New</vt:lpstr>
      <vt:lpstr>RetrospectVTI</vt:lpstr>
      <vt:lpstr>Presentación de PowerPoint</vt:lpstr>
      <vt:lpstr>Archivos o ficheros </vt:lpstr>
      <vt:lpstr>Introducción</vt:lpstr>
      <vt:lpstr>Clasificación de archivos</vt:lpstr>
      <vt:lpstr>Clasificación de archivos</vt:lpstr>
      <vt:lpstr>Clasificación de archivos</vt:lpstr>
      <vt:lpstr>Funciones de ficheros</vt:lpstr>
      <vt:lpstr>Funciones de ficheros</vt:lpstr>
      <vt:lpstr>Funciones de ficheros</vt:lpstr>
      <vt:lpstr>Funciones de ficheros</vt:lpstr>
      <vt:lpstr>Funciones de ficheros</vt:lpstr>
      <vt:lpstr>Archivos secuenciales</vt:lpstr>
      <vt:lpstr>Archivos de acceso aleatorio</vt:lpstr>
      <vt:lpstr>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Dilan Emmanuel Lopez Flores</dc:creator>
  <cp:lastModifiedBy>Dilan Emmanuel Lopez Flores</cp:lastModifiedBy>
  <cp:revision>5</cp:revision>
  <dcterms:created xsi:type="dcterms:W3CDTF">2024-12-05T06:23:48Z</dcterms:created>
  <dcterms:modified xsi:type="dcterms:W3CDTF">2024-12-05T14:30:51Z</dcterms:modified>
</cp:coreProperties>
</file>