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DDF0-287E-401D-929C-3CCC6BBDE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E71A0-91E0-4224-8022-DAB88F825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F488F-3CA7-4442-BF9A-A58CB2E9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34C7-A0AC-441A-B4A7-E105AD09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3E99-F33C-4617-8E2C-9086BFB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6977-C644-4866-8A88-5F491675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39279-29DF-4EB4-A895-8DA87C7FA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1A50-F88B-465E-90F6-5B170B42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7BA4-91FA-4226-A851-17D5C3EE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90C6-338B-4F63-8968-0ED914A2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9606D-E74C-48B5-B0ED-7083BAE08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AF1F3-BDD6-4AD1-86AE-0601CA178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78B0-9B24-4C6C-8F97-9FD87F88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357D-95BE-43D8-BA5A-8BEFC7E1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58C9-B0B7-4514-A623-096531DB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120F-D78F-4A55-BF56-8449DF6E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B2DD-A2EE-4466-8BE5-76FB293B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4F97-BDAC-43A7-9CB1-693AFCA0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D1D2-F83A-4BDE-A27B-1039DCDF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1524B-E941-4755-80AB-03FB3E65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6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5D4D-72F0-428B-9A2F-1ACE89F4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7568B-33F5-4A6C-8456-CB6449601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D5E6-B911-4F4C-B887-15949A4D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4F78-292E-48B7-A06F-6B769133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B13E5-9A4D-4C79-B10A-3BA853A2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C6E7-120B-44AD-A08A-AF3FEAAB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1716-1D65-494E-AE93-9D2AEE740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6EB7E-EFF8-42E2-88C0-55DBC452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258E0-205C-4484-AB1B-1F451431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28ECF-9965-4933-A026-2DC30B4C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82F73-213C-4C03-98A9-438995EF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B830-5662-41B3-8D05-1F2E76BE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CCC-1583-433F-B37B-D3042A84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CA1F5-519E-4C02-B15E-4926FFA2F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F4E5B-3273-434E-8731-2445902C6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FD82F-978C-4ACC-80FB-58F3A0E3A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BE3C0-DCB0-4BCB-B953-28745A39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C83C4-CCBC-44B9-B5F3-A053DCFD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0E7F-580D-4333-BA60-CCB1FABC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5FDA-CE13-4F44-8A12-D6735A39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F3FD7-6D90-4F86-BDBB-45A914A0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1D05B-D283-4D42-9083-EACA5769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4185-356D-4BBB-973C-1D483EFA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241D9-E545-4DEF-9F4D-627B5008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0F655-CB2F-4690-AAA7-39BC721F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4DE8C-8EC6-4ADC-BC4A-A8C736EF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306E-ABD9-4596-A968-51964986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E6B4-D7FE-40BC-8EAD-DFE674FC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82FD-A332-4356-A088-9E759FBDA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E5A6-9BD2-43CD-94A3-35632C04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3C6A-F33A-42D2-A5AD-3AF90F48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4BDB-15F3-4169-90E0-7A72DF31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E06-9560-4B8F-801A-A41CE94C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2EF64-7007-4294-965E-98467DFA9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64DFE-03DA-484B-B46F-1E0FB81FE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1B89-DF57-4820-BDF8-DBE574D1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0D197-DD6A-4F10-9589-43E3A6E1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9C6A-C385-4C32-936D-40B83210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A4B2D-03AB-4EAB-9E98-CB8979CD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2A4B-7ED1-4B01-AF4C-81FABF02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72EE-127E-425B-BC2D-90E64A42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5F9B-8F09-403B-997E-60C654B255AB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AD651-53E1-4497-B322-E2F060AA5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1926-5143-4921-BAAE-C878F3CE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488D-10AF-4777-9E7D-2C0D433E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35" userDrawn="1">
          <p15:clr>
            <a:srgbClr val="F26B43"/>
          </p15:clr>
        </p15:guide>
        <p15:guide id="2" orient="horz" pos="1087" userDrawn="1">
          <p15:clr>
            <a:srgbClr val="F26B43"/>
          </p15:clr>
        </p15:guide>
        <p15:guide id="3" orient="horz" pos="3981" userDrawn="1">
          <p15:clr>
            <a:srgbClr val="F26B43"/>
          </p15:clr>
        </p15:guide>
        <p15:guide id="4" pos="528" userDrawn="1">
          <p15:clr>
            <a:srgbClr val="F26B43"/>
          </p15:clr>
        </p15:guide>
        <p15:guide id="5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DD92D0-87C2-4B03-A5CF-D0F08482D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14" y="643467"/>
            <a:ext cx="7846571" cy="5571066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7A8EE50B-BCC8-407B-BE03-A846023418E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970028">
              <a:extLst>
                <a:ext uri="{FF2B5EF4-FFF2-40B4-BE49-F238E27FC236}">
                  <a16:creationId xmlns:a16="http://schemas.microsoft.com/office/drawing/2014/main" id="{7F47D168-1FA3-4E2B-A5EC-FF9BB6B81C2A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895049">
              <a:extLst>
                <a:ext uri="{FF2B5EF4-FFF2-40B4-BE49-F238E27FC236}">
                  <a16:creationId xmlns:a16="http://schemas.microsoft.com/office/drawing/2014/main" id="{18960EA4-24D1-432E-8686-02214514445E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494779">
              <a:extLst>
                <a:ext uri="{FF2B5EF4-FFF2-40B4-BE49-F238E27FC236}">
                  <a16:creationId xmlns:a16="http://schemas.microsoft.com/office/drawing/2014/main" id="{39E1C283-12A9-466F-BEDC-B10C5F0B0243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150021">
              <a:extLst>
                <a:ext uri="{FF2B5EF4-FFF2-40B4-BE49-F238E27FC236}">
                  <a16:creationId xmlns:a16="http://schemas.microsoft.com/office/drawing/2014/main" id="{6BEA91F7-EA11-48D5-A932-66A6930630A8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09ED8324-1E64-4047-8DA0-07773AFFFBB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235743">
              <a:extLst>
                <a:ext uri="{FF2B5EF4-FFF2-40B4-BE49-F238E27FC236}">
                  <a16:creationId xmlns:a16="http://schemas.microsoft.com/office/drawing/2014/main" id="{614A1CC5-D9FC-4C30-8C65-DC044329888A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504904">
              <a:extLst>
                <a:ext uri="{FF2B5EF4-FFF2-40B4-BE49-F238E27FC236}">
                  <a16:creationId xmlns:a16="http://schemas.microsoft.com/office/drawing/2014/main" id="{2990FB0B-6E69-4A4A-B5EA-7852146871E9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773274">
              <a:extLst>
                <a:ext uri="{FF2B5EF4-FFF2-40B4-BE49-F238E27FC236}">
                  <a16:creationId xmlns:a16="http://schemas.microsoft.com/office/drawing/2014/main" id="{A03E4109-4CDD-4F97-BD39-454C86FCCA90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109322">
              <a:extLst>
                <a:ext uri="{FF2B5EF4-FFF2-40B4-BE49-F238E27FC236}">
                  <a16:creationId xmlns:a16="http://schemas.microsoft.com/office/drawing/2014/main" id="{AAEBEE73-7644-4441-9BD5-FA66E3C06D56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147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612B67-4F1F-436F-8C38-9DBE8009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9114"/>
            <a:ext cx="11277600" cy="5779771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5C9AAF91-9972-4BD7-975F-63B46420AEA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951322">
              <a:extLst>
                <a:ext uri="{FF2B5EF4-FFF2-40B4-BE49-F238E27FC236}">
                  <a16:creationId xmlns:a16="http://schemas.microsoft.com/office/drawing/2014/main" id="{F69FD40C-1196-4DB0-8772-D4952B12AFDE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708134">
              <a:extLst>
                <a:ext uri="{FF2B5EF4-FFF2-40B4-BE49-F238E27FC236}">
                  <a16:creationId xmlns:a16="http://schemas.microsoft.com/office/drawing/2014/main" id="{B29C11F6-69DF-4CFB-8500-F7F9289FEA76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247108">
              <a:extLst>
                <a:ext uri="{FF2B5EF4-FFF2-40B4-BE49-F238E27FC236}">
                  <a16:creationId xmlns:a16="http://schemas.microsoft.com/office/drawing/2014/main" id="{6BFB6E15-0438-4A67-9096-33B0335523B7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71042">
              <a:extLst>
                <a:ext uri="{FF2B5EF4-FFF2-40B4-BE49-F238E27FC236}">
                  <a16:creationId xmlns:a16="http://schemas.microsoft.com/office/drawing/2014/main" id="{1D8AE287-C126-4B01-AB6C-48DCB00CA11D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6BAEB5C3-0068-4081-B712-A379C5D2640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927721">
              <a:extLst>
                <a:ext uri="{FF2B5EF4-FFF2-40B4-BE49-F238E27FC236}">
                  <a16:creationId xmlns:a16="http://schemas.microsoft.com/office/drawing/2014/main" id="{E8DC8BD5-004B-4CD0-99E7-A809A8D1DE98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202127">
              <a:extLst>
                <a:ext uri="{FF2B5EF4-FFF2-40B4-BE49-F238E27FC236}">
                  <a16:creationId xmlns:a16="http://schemas.microsoft.com/office/drawing/2014/main" id="{BE0C52E7-2EAC-492B-B64B-CBCEC61A156A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122375">
              <a:extLst>
                <a:ext uri="{FF2B5EF4-FFF2-40B4-BE49-F238E27FC236}">
                  <a16:creationId xmlns:a16="http://schemas.microsoft.com/office/drawing/2014/main" id="{DB8B63EA-85E3-4304-A4C0-92E55F236B17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541077">
              <a:extLst>
                <a:ext uri="{FF2B5EF4-FFF2-40B4-BE49-F238E27FC236}">
                  <a16:creationId xmlns:a16="http://schemas.microsoft.com/office/drawing/2014/main" id="{DCE15855-F0FC-4337-A19D-D3453B86EADA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854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A05FDF-40C6-4225-9D26-F5C0E886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68" y="643467"/>
            <a:ext cx="10175464" cy="5571066"/>
          </a:xfrm>
          <a:prstGeom prst="rect">
            <a:avLst/>
          </a:prstGeom>
        </p:spPr>
      </p:pic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D5943F08-1940-4346-9ED5-69E87A6E7E9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599958">
              <a:extLst>
                <a:ext uri="{FF2B5EF4-FFF2-40B4-BE49-F238E27FC236}">
                  <a16:creationId xmlns:a16="http://schemas.microsoft.com/office/drawing/2014/main" id="{990DAB69-B840-4960-A95F-2BCC033E6704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tfpColumnGapBlocker544799">
              <a:extLst>
                <a:ext uri="{FF2B5EF4-FFF2-40B4-BE49-F238E27FC236}">
                  <a16:creationId xmlns:a16="http://schemas.microsoft.com/office/drawing/2014/main" id="{487F0107-968E-42E5-BE30-62AF3BDC0C6F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btfpColumnIndicator604698">
              <a:extLst>
                <a:ext uri="{FF2B5EF4-FFF2-40B4-BE49-F238E27FC236}">
                  <a16:creationId xmlns:a16="http://schemas.microsoft.com/office/drawing/2014/main" id="{B81F8439-BD67-4B10-99D0-3D2C02C78ED9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570222">
              <a:extLst>
                <a:ext uri="{FF2B5EF4-FFF2-40B4-BE49-F238E27FC236}">
                  <a16:creationId xmlns:a16="http://schemas.microsoft.com/office/drawing/2014/main" id="{223AC210-8326-4CE5-A6BE-6D3CEE8501BA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79198974-A91A-458E-AC5A-2585B9661C6D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472921">
              <a:extLst>
                <a:ext uri="{FF2B5EF4-FFF2-40B4-BE49-F238E27FC236}">
                  <a16:creationId xmlns:a16="http://schemas.microsoft.com/office/drawing/2014/main" id="{932B19D5-6765-4461-A0FA-38B1F08D8BDF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275063">
              <a:extLst>
                <a:ext uri="{FF2B5EF4-FFF2-40B4-BE49-F238E27FC236}">
                  <a16:creationId xmlns:a16="http://schemas.microsoft.com/office/drawing/2014/main" id="{ADA21AFD-0556-4B41-A73F-CD23ABE0E202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848014">
              <a:extLst>
                <a:ext uri="{FF2B5EF4-FFF2-40B4-BE49-F238E27FC236}">
                  <a16:creationId xmlns:a16="http://schemas.microsoft.com/office/drawing/2014/main" id="{727240C5-03B9-4A94-8918-371393AB50F8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716524">
              <a:extLst>
                <a:ext uri="{FF2B5EF4-FFF2-40B4-BE49-F238E27FC236}">
                  <a16:creationId xmlns:a16="http://schemas.microsoft.com/office/drawing/2014/main" id="{B7EEAC4F-D709-4A2B-B24E-1B9F379D2C67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208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BCF834-2B42-4D66-B792-00BBDC46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41" y="643467"/>
            <a:ext cx="7258718" cy="5571066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F432BA30-74DC-4A61-8134-BD1B59A039D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631744">
              <a:extLst>
                <a:ext uri="{FF2B5EF4-FFF2-40B4-BE49-F238E27FC236}">
                  <a16:creationId xmlns:a16="http://schemas.microsoft.com/office/drawing/2014/main" id="{37401400-06AB-4E35-801D-4EC2FEF9C224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868948">
              <a:extLst>
                <a:ext uri="{FF2B5EF4-FFF2-40B4-BE49-F238E27FC236}">
                  <a16:creationId xmlns:a16="http://schemas.microsoft.com/office/drawing/2014/main" id="{B0A9A113-305A-4487-A508-B293798A9134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889912">
              <a:extLst>
                <a:ext uri="{FF2B5EF4-FFF2-40B4-BE49-F238E27FC236}">
                  <a16:creationId xmlns:a16="http://schemas.microsoft.com/office/drawing/2014/main" id="{9FCC74FE-36DB-44B9-B43A-3E6623AD6532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10289">
              <a:extLst>
                <a:ext uri="{FF2B5EF4-FFF2-40B4-BE49-F238E27FC236}">
                  <a16:creationId xmlns:a16="http://schemas.microsoft.com/office/drawing/2014/main" id="{485A46BA-F5BC-4DB4-923A-3B845008D5CE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FE2E751D-F3A5-4553-A612-49687760C1F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321634">
              <a:extLst>
                <a:ext uri="{FF2B5EF4-FFF2-40B4-BE49-F238E27FC236}">
                  <a16:creationId xmlns:a16="http://schemas.microsoft.com/office/drawing/2014/main" id="{56CF879D-1E56-4EF0-B0F5-7960C36B3D18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914467">
              <a:extLst>
                <a:ext uri="{FF2B5EF4-FFF2-40B4-BE49-F238E27FC236}">
                  <a16:creationId xmlns:a16="http://schemas.microsoft.com/office/drawing/2014/main" id="{47BC75D5-8F70-4790-88A2-F623DFD0535D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511845">
              <a:extLst>
                <a:ext uri="{FF2B5EF4-FFF2-40B4-BE49-F238E27FC236}">
                  <a16:creationId xmlns:a16="http://schemas.microsoft.com/office/drawing/2014/main" id="{0B0BDBD8-2CD0-4D35-8474-6545BE3642DE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283838">
              <a:extLst>
                <a:ext uri="{FF2B5EF4-FFF2-40B4-BE49-F238E27FC236}">
                  <a16:creationId xmlns:a16="http://schemas.microsoft.com/office/drawing/2014/main" id="{677E625D-4919-402B-8F6B-C8DDED91CCE7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9434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pter 15 Git Command Line Interface (CLI) | The Shiny AWS Book">
            <a:extLst>
              <a:ext uri="{FF2B5EF4-FFF2-40B4-BE49-F238E27FC236}">
                <a16:creationId xmlns:a16="http://schemas.microsoft.com/office/drawing/2014/main" id="{ACC03994-C014-444B-AC32-9C9FF7DEE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4" r="-1" b="25052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843802BF-98C2-4A3A-8CC9-75AE72E11C4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948178">
              <a:extLst>
                <a:ext uri="{FF2B5EF4-FFF2-40B4-BE49-F238E27FC236}">
                  <a16:creationId xmlns:a16="http://schemas.microsoft.com/office/drawing/2014/main" id="{44BB369C-8D2E-4156-A36B-09305AEB0D2C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744761">
              <a:extLst>
                <a:ext uri="{FF2B5EF4-FFF2-40B4-BE49-F238E27FC236}">
                  <a16:creationId xmlns:a16="http://schemas.microsoft.com/office/drawing/2014/main" id="{4B7C062E-BE68-40F0-AF93-A3D2FD177141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958093">
              <a:extLst>
                <a:ext uri="{FF2B5EF4-FFF2-40B4-BE49-F238E27FC236}">
                  <a16:creationId xmlns:a16="http://schemas.microsoft.com/office/drawing/2014/main" id="{FB349D34-2EE7-4EDF-910F-6CA3DAFAEC60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703593">
              <a:extLst>
                <a:ext uri="{FF2B5EF4-FFF2-40B4-BE49-F238E27FC236}">
                  <a16:creationId xmlns:a16="http://schemas.microsoft.com/office/drawing/2014/main" id="{59870B62-CBE2-412E-83C6-DC098156FF2B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8AE836EA-823E-41F7-9B64-28F7880480B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165291">
              <a:extLst>
                <a:ext uri="{FF2B5EF4-FFF2-40B4-BE49-F238E27FC236}">
                  <a16:creationId xmlns:a16="http://schemas.microsoft.com/office/drawing/2014/main" id="{2E62C081-4B27-4534-8DF2-1FD254844345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750618">
              <a:extLst>
                <a:ext uri="{FF2B5EF4-FFF2-40B4-BE49-F238E27FC236}">
                  <a16:creationId xmlns:a16="http://schemas.microsoft.com/office/drawing/2014/main" id="{D3562E8E-959A-4013-B28D-333173057F2F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865013">
              <a:extLst>
                <a:ext uri="{FF2B5EF4-FFF2-40B4-BE49-F238E27FC236}">
                  <a16:creationId xmlns:a16="http://schemas.microsoft.com/office/drawing/2014/main" id="{BD90DEA2-8A84-4F90-89FF-1677540AF64F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416336">
              <a:extLst>
                <a:ext uri="{FF2B5EF4-FFF2-40B4-BE49-F238E27FC236}">
                  <a16:creationId xmlns:a16="http://schemas.microsoft.com/office/drawing/2014/main" id="{E7C1D5F5-9BD3-48F0-BD89-3F7AE54E728B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661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4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Structure Your Git Branching Strategy — By A Data Engineer | by  Nicholas Leong | Towards Data Science">
            <a:extLst>
              <a:ext uri="{FF2B5EF4-FFF2-40B4-BE49-F238E27FC236}">
                <a16:creationId xmlns:a16="http://schemas.microsoft.com/office/drawing/2014/main" id="{842BA6A3-8B9F-4D8D-91BE-DD5E30890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4519" y="643467"/>
            <a:ext cx="884296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AA2E71C0-9268-4934-880E-839EBAE773E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847575">
              <a:extLst>
                <a:ext uri="{FF2B5EF4-FFF2-40B4-BE49-F238E27FC236}">
                  <a16:creationId xmlns:a16="http://schemas.microsoft.com/office/drawing/2014/main" id="{D8209815-7088-4DA0-BAFB-627CF7B266D8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302649">
              <a:extLst>
                <a:ext uri="{FF2B5EF4-FFF2-40B4-BE49-F238E27FC236}">
                  <a16:creationId xmlns:a16="http://schemas.microsoft.com/office/drawing/2014/main" id="{4AD7624E-1640-44E9-BDE6-E67896D7516D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886448">
              <a:extLst>
                <a:ext uri="{FF2B5EF4-FFF2-40B4-BE49-F238E27FC236}">
                  <a16:creationId xmlns:a16="http://schemas.microsoft.com/office/drawing/2014/main" id="{4737E79F-BC1A-4067-A800-673CE44C395E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61062">
              <a:extLst>
                <a:ext uri="{FF2B5EF4-FFF2-40B4-BE49-F238E27FC236}">
                  <a16:creationId xmlns:a16="http://schemas.microsoft.com/office/drawing/2014/main" id="{22777900-2392-4CF3-8EA9-EEF1925404F2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5AA3FFF2-9B37-4906-AE82-53ED1E3F61A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112726">
              <a:extLst>
                <a:ext uri="{FF2B5EF4-FFF2-40B4-BE49-F238E27FC236}">
                  <a16:creationId xmlns:a16="http://schemas.microsoft.com/office/drawing/2014/main" id="{C4970B97-3323-41BF-A4AD-215B438B5E1F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668435">
              <a:extLst>
                <a:ext uri="{FF2B5EF4-FFF2-40B4-BE49-F238E27FC236}">
                  <a16:creationId xmlns:a16="http://schemas.microsoft.com/office/drawing/2014/main" id="{DA7AEAF7-9C77-4ECC-9381-37EAB928183E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207702">
              <a:extLst>
                <a:ext uri="{FF2B5EF4-FFF2-40B4-BE49-F238E27FC236}">
                  <a16:creationId xmlns:a16="http://schemas.microsoft.com/office/drawing/2014/main" id="{A9D6387F-CC36-4070-927C-B54EDF463946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475126">
              <a:extLst>
                <a:ext uri="{FF2B5EF4-FFF2-40B4-BE49-F238E27FC236}">
                  <a16:creationId xmlns:a16="http://schemas.microsoft.com/office/drawing/2014/main" id="{BE817DE2-C006-4E3A-976D-F890AAFDE3B9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3881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it vs. GitHub: What is the difference between them?">
            <a:extLst>
              <a:ext uri="{FF2B5EF4-FFF2-40B4-BE49-F238E27FC236}">
                <a16:creationId xmlns:a16="http://schemas.microsoft.com/office/drawing/2014/main" id="{59E29E4B-A81E-42BF-9768-5B2281E1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93AA45AD-53BC-4FDA-95F0-B2365A743EB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646027">
              <a:extLst>
                <a:ext uri="{FF2B5EF4-FFF2-40B4-BE49-F238E27FC236}">
                  <a16:creationId xmlns:a16="http://schemas.microsoft.com/office/drawing/2014/main" id="{3CACEA12-99B9-4043-A776-6DB75EF89040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978140">
              <a:extLst>
                <a:ext uri="{FF2B5EF4-FFF2-40B4-BE49-F238E27FC236}">
                  <a16:creationId xmlns:a16="http://schemas.microsoft.com/office/drawing/2014/main" id="{6B260041-A489-4FFB-BF69-B06B42C262D8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225041">
              <a:extLst>
                <a:ext uri="{FF2B5EF4-FFF2-40B4-BE49-F238E27FC236}">
                  <a16:creationId xmlns:a16="http://schemas.microsoft.com/office/drawing/2014/main" id="{0E49FAC5-0140-4E3D-B94E-82389D95F54D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16270">
              <a:extLst>
                <a:ext uri="{FF2B5EF4-FFF2-40B4-BE49-F238E27FC236}">
                  <a16:creationId xmlns:a16="http://schemas.microsoft.com/office/drawing/2014/main" id="{697B1E14-BF1F-49A9-8671-432AB0775D15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DB3E934E-0334-4461-8E0E-1DC4EF1EA5F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195054">
              <a:extLst>
                <a:ext uri="{FF2B5EF4-FFF2-40B4-BE49-F238E27FC236}">
                  <a16:creationId xmlns:a16="http://schemas.microsoft.com/office/drawing/2014/main" id="{48026B9F-C9F0-4E13-86FF-620D2A3A43D2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771524">
              <a:extLst>
                <a:ext uri="{FF2B5EF4-FFF2-40B4-BE49-F238E27FC236}">
                  <a16:creationId xmlns:a16="http://schemas.microsoft.com/office/drawing/2014/main" id="{E62BBE09-D98D-4C49-8DEA-68185DEB64A7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595375">
              <a:extLst>
                <a:ext uri="{FF2B5EF4-FFF2-40B4-BE49-F238E27FC236}">
                  <a16:creationId xmlns:a16="http://schemas.microsoft.com/office/drawing/2014/main" id="{A05BCECD-297A-4966-96EC-598CC9627CE5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348587">
              <a:extLst>
                <a:ext uri="{FF2B5EF4-FFF2-40B4-BE49-F238E27FC236}">
                  <a16:creationId xmlns:a16="http://schemas.microsoft.com/office/drawing/2014/main" id="{3B358996-5795-42D0-9AFF-0BF78BCCA0B5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317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DA4584-C9BA-4A99-B87E-D8D9A21C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50570"/>
            <a:ext cx="11277600" cy="5356860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33090CEA-0812-4079-B5A7-7076A4C1E4B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539075">
              <a:extLst>
                <a:ext uri="{FF2B5EF4-FFF2-40B4-BE49-F238E27FC236}">
                  <a16:creationId xmlns:a16="http://schemas.microsoft.com/office/drawing/2014/main" id="{24231D02-63C8-44B2-97ED-2726CC26C857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969627">
              <a:extLst>
                <a:ext uri="{FF2B5EF4-FFF2-40B4-BE49-F238E27FC236}">
                  <a16:creationId xmlns:a16="http://schemas.microsoft.com/office/drawing/2014/main" id="{A8E30B72-37AE-4877-8916-EB2552FA4A49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498532">
              <a:extLst>
                <a:ext uri="{FF2B5EF4-FFF2-40B4-BE49-F238E27FC236}">
                  <a16:creationId xmlns:a16="http://schemas.microsoft.com/office/drawing/2014/main" id="{9206C508-0629-43E3-BD57-35A61A70FC86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152346">
              <a:extLst>
                <a:ext uri="{FF2B5EF4-FFF2-40B4-BE49-F238E27FC236}">
                  <a16:creationId xmlns:a16="http://schemas.microsoft.com/office/drawing/2014/main" id="{38C279F7-F8E3-4D33-B4B9-9FDCD7F3925F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34D0E4EC-ABFF-4CB1-A89D-14A0155280B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300703">
              <a:extLst>
                <a:ext uri="{FF2B5EF4-FFF2-40B4-BE49-F238E27FC236}">
                  <a16:creationId xmlns:a16="http://schemas.microsoft.com/office/drawing/2014/main" id="{FD5EA40B-AAE3-498D-8DD0-F86E69C8DC6D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843119">
              <a:extLst>
                <a:ext uri="{FF2B5EF4-FFF2-40B4-BE49-F238E27FC236}">
                  <a16:creationId xmlns:a16="http://schemas.microsoft.com/office/drawing/2014/main" id="{0316EF5E-4390-461C-8B07-E82ABDD3B70E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830770">
              <a:extLst>
                <a:ext uri="{FF2B5EF4-FFF2-40B4-BE49-F238E27FC236}">
                  <a16:creationId xmlns:a16="http://schemas.microsoft.com/office/drawing/2014/main" id="{A78EC374-0441-48F5-8487-5ED32368ECB5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335299">
              <a:extLst>
                <a:ext uri="{FF2B5EF4-FFF2-40B4-BE49-F238E27FC236}">
                  <a16:creationId xmlns:a16="http://schemas.microsoft.com/office/drawing/2014/main" id="{40548FD3-4898-4265-8333-A4CDADE879BB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3241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1033&quot; FormatString=&quot;M/d/yyyy&quot; /&gt;&lt;/MekkoFormats&gt;"/>
  <p:tag name="BTFPCOLUMNGUIDE" val="Ba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Somadri</dc:creator>
  <cp:lastModifiedBy>Tiwari, Somadri</cp:lastModifiedBy>
  <cp:revision>1</cp:revision>
  <dcterms:created xsi:type="dcterms:W3CDTF">2022-05-14T17:59:37Z</dcterms:created>
  <dcterms:modified xsi:type="dcterms:W3CDTF">2022-05-14T17:59:40Z</dcterms:modified>
</cp:coreProperties>
</file>