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476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56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4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595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261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83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36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95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70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31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B575-880D-49D2-8A82-DE0618B8EED9}" type="datetimeFigureOut">
              <a:rPr lang="es-VE" smtClean="0"/>
              <a:t>26/9/2024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9156-D94A-49C2-BCAF-F5C01C01892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36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41" y="382711"/>
            <a:ext cx="2045166" cy="1046001"/>
          </a:xfrm>
          <a:prstGeom prst="rect">
            <a:avLst/>
          </a:prstGeom>
        </p:spPr>
      </p:pic>
      <p:pic>
        <p:nvPicPr>
          <p:cNvPr id="1026" name="Imagen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5" y="282653"/>
            <a:ext cx="1020690" cy="124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83429" y="282653"/>
            <a:ext cx="396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DEL ZULIA           </a:t>
            </a:r>
            <a:endParaRPr lang="es-V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</a:t>
            </a:r>
            <a:r>
              <a:rPr lang="es-VE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</a:t>
            </a:r>
            <a:r>
              <a:rPr lang="es-VE" spc="-3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VE" spc="-2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CIENCIAS</a:t>
            </a:r>
          </a:p>
          <a:p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COMPUTACIÓN </a:t>
            </a:r>
            <a:endParaRPr lang="es-VE" dirty="0"/>
          </a:p>
        </p:txBody>
      </p:sp>
      <p:sp>
        <p:nvSpPr>
          <p:cNvPr id="7" name="Rectángulo 6"/>
          <p:cNvSpPr/>
          <p:nvPr/>
        </p:nvSpPr>
        <p:spPr>
          <a:xfrm>
            <a:off x="7492707" y="343988"/>
            <a:ext cx="434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UNIVERSITARIO DE TECNOLOGÍA DE ADMINISTRACIÓN INDUSTRIAL           </a:t>
            </a:r>
          </a:p>
          <a:p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INFORMÁTICA</a:t>
            </a:r>
            <a:endParaRPr lang="es-VE" dirty="0"/>
          </a:p>
        </p:txBody>
      </p:sp>
      <p:sp>
        <p:nvSpPr>
          <p:cNvPr id="8" name="Rectángulo 7"/>
          <p:cNvSpPr/>
          <p:nvPr/>
        </p:nvSpPr>
        <p:spPr>
          <a:xfrm>
            <a:off x="3080669" y="2004308"/>
            <a:ext cx="6521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4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Y SIMULACIÓN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91729" y="6232400"/>
            <a:ext cx="3331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PERIODO</a:t>
            </a:r>
            <a:r>
              <a:rPr lang="es-VE" sz="1600" spc="-4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sz="1600" spc="-4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AGOSTO </a:t>
            </a:r>
            <a:r>
              <a:rPr lang="es-VE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SEPTIEMBRE</a:t>
            </a:r>
            <a:r>
              <a:rPr lang="es-VE" sz="1600" spc="-4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endParaRPr lang="es-VE" sz="1600" dirty="0"/>
          </a:p>
        </p:txBody>
      </p:sp>
      <p:sp>
        <p:nvSpPr>
          <p:cNvPr id="9" name="Rectángulo 8"/>
          <p:cNvSpPr/>
          <p:nvPr/>
        </p:nvSpPr>
        <p:spPr>
          <a:xfrm>
            <a:off x="21869" y="2926939"/>
            <a:ext cx="12192000" cy="5034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PROYECTO FINAL: EQUIPO 3</a:t>
            </a:r>
            <a:endParaRPr lang="es-VE" sz="2800" dirty="0"/>
          </a:p>
        </p:txBody>
      </p:sp>
      <p:sp>
        <p:nvSpPr>
          <p:cNvPr id="11" name="Rectángulo 10"/>
          <p:cNvSpPr/>
          <p:nvPr/>
        </p:nvSpPr>
        <p:spPr>
          <a:xfrm>
            <a:off x="8870312" y="4831694"/>
            <a:ext cx="175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Conformado por</a:t>
            </a:r>
            <a:endParaRPr lang="es-VE" b="1" dirty="0"/>
          </a:p>
        </p:txBody>
      </p:sp>
      <p:sp>
        <p:nvSpPr>
          <p:cNvPr id="12" name="Rectángulo 11"/>
          <p:cNvSpPr/>
          <p:nvPr/>
        </p:nvSpPr>
        <p:spPr>
          <a:xfrm>
            <a:off x="7897600" y="5330551"/>
            <a:ext cx="3750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Gonzalez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Molina, </a:t>
            </a: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Ailebsy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Dessire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Gonzalez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Sanchez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Roger Alejandro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 Palacios, </a:t>
            </a: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Ruben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Diomenide</a:t>
            </a:r>
            <a:endParaRPr lang="es-V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Malave</a:t>
            </a:r>
            <a:r>
              <a:rPr lang="es-V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Marrero, Carlos Eduardo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308471" y="3633630"/>
            <a:ext cx="7936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Simulación de un Sistema de Marcador de Partidos de Futbol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3" y="6048059"/>
            <a:ext cx="1743932" cy="10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5" name="Rectángulo 4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PUNTOS BASICOS A PRESENTAR</a:t>
            </a:r>
            <a:endParaRPr lang="es-VE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958517" y="2030574"/>
            <a:ext cx="1032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 typeface="+mj-lt"/>
              <a:buAutoNum type="arabicPeriod"/>
            </a:pPr>
            <a:r>
              <a:rPr lang="es-VE" sz="3600" dirty="0" smtClean="0"/>
              <a:t>Modelo Matemático (con derivadas)</a:t>
            </a:r>
          </a:p>
          <a:p>
            <a:pPr marL="539750" indent="-539750">
              <a:buFont typeface="+mj-lt"/>
              <a:buAutoNum type="arabicPeriod"/>
            </a:pPr>
            <a:r>
              <a:rPr lang="es-VE" sz="3600" dirty="0" smtClean="0"/>
              <a:t>Masa – Resorte - Amortiguador </a:t>
            </a:r>
          </a:p>
          <a:p>
            <a:pPr marL="539750" indent="-539750">
              <a:buFont typeface="+mj-lt"/>
              <a:buAutoNum type="arabicPeriod"/>
            </a:pPr>
            <a:r>
              <a:rPr lang="es-VE" sz="3600" dirty="0" smtClean="0"/>
              <a:t>Teoría de Colas</a:t>
            </a:r>
          </a:p>
          <a:p>
            <a:pPr marL="539750" indent="-539750">
              <a:buFont typeface="+mj-lt"/>
              <a:buAutoNum type="arabicPeriod"/>
            </a:pPr>
            <a:r>
              <a:rPr lang="es-VE" sz="3600" dirty="0" smtClean="0"/>
              <a:t>Reglas de transición/reloj virtual y Monte Carlo</a:t>
            </a:r>
            <a:endParaRPr lang="es-VE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30" y="5669065"/>
            <a:ext cx="2735370" cy="11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PRIMERA FASE</a:t>
            </a:r>
            <a:endParaRPr lang="es-VE" sz="2400" dirty="0"/>
          </a:p>
        </p:txBody>
      </p:sp>
      <p:sp>
        <p:nvSpPr>
          <p:cNvPr id="4" name="Rectángulo 3"/>
          <p:cNvSpPr/>
          <p:nvPr/>
        </p:nvSpPr>
        <p:spPr>
          <a:xfrm>
            <a:off x="945572" y="2226476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V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Recopilación de </a:t>
            </a: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45572" y="4592242"/>
            <a:ext cx="1030085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Modelado Matemático</a:t>
            </a:r>
            <a:r>
              <a:rPr lang="es-VE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83185" y="1823961"/>
            <a:ext cx="3365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INVESTIGACION </a:t>
            </a:r>
            <a:endParaRPr lang="es-ES" sz="3600" dirty="0" smtClean="0"/>
          </a:p>
          <a:p>
            <a:pPr algn="r"/>
            <a:r>
              <a:rPr lang="es-ES" sz="3600" dirty="0" smtClean="0"/>
              <a:t>HISTORIAL  </a:t>
            </a:r>
          </a:p>
          <a:p>
            <a:pPr algn="r"/>
            <a:r>
              <a:rPr lang="es-ES" sz="3600" dirty="0" smtClean="0"/>
              <a:t>DATOS </a:t>
            </a:r>
            <a:endParaRPr lang="en-US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853709" y="4135086"/>
            <a:ext cx="30946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INFORMACION </a:t>
            </a:r>
          </a:p>
          <a:p>
            <a:pPr algn="r"/>
            <a:r>
              <a:rPr lang="es-ES" sz="3600" dirty="0" smtClean="0"/>
              <a:t>ECUACIONES </a:t>
            </a:r>
          </a:p>
          <a:p>
            <a:pPr algn="r"/>
            <a:r>
              <a:rPr lang="es-ES" sz="3600" dirty="0" smtClean="0"/>
              <a:t>METODOS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39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SEGUNDA FASE</a:t>
            </a:r>
            <a:endParaRPr lang="es-VE" sz="2400" dirty="0"/>
          </a:p>
        </p:txBody>
      </p:sp>
      <p:sp>
        <p:nvSpPr>
          <p:cNvPr id="6" name="Rectángulo 5"/>
          <p:cNvSpPr/>
          <p:nvPr/>
        </p:nvSpPr>
        <p:spPr>
          <a:xfrm>
            <a:off x="945572" y="2226476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 de programación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501653" y="1636947"/>
            <a:ext cx="44043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COMPARACION </a:t>
            </a:r>
          </a:p>
          <a:p>
            <a:pPr algn="r"/>
            <a:r>
              <a:rPr lang="es-ES" sz="3600" dirty="0" smtClean="0"/>
              <a:t>OPTIMIZACION </a:t>
            </a:r>
          </a:p>
          <a:p>
            <a:pPr algn="r"/>
            <a:r>
              <a:rPr lang="es-ES" sz="3600" dirty="0" smtClean="0"/>
              <a:t>OBTENCION DE DATOS</a:t>
            </a:r>
            <a:endParaRPr lang="en-US" sz="3600" dirty="0"/>
          </a:p>
        </p:txBody>
      </p:sp>
      <p:sp>
        <p:nvSpPr>
          <p:cNvPr id="8" name="Rectángulo 7"/>
          <p:cNvSpPr/>
          <p:nvPr/>
        </p:nvSpPr>
        <p:spPr>
          <a:xfrm>
            <a:off x="945572" y="4570331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Aspecto visual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7312" y="3980802"/>
            <a:ext cx="31686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DIFICULTAD</a:t>
            </a:r>
          </a:p>
          <a:p>
            <a:pPr algn="r"/>
            <a:r>
              <a:rPr lang="es-ES" sz="3600" dirty="0" smtClean="0"/>
              <a:t>HERRAMIENTAS</a:t>
            </a:r>
          </a:p>
          <a:p>
            <a:pPr algn="r"/>
            <a:r>
              <a:rPr lang="es-ES" sz="3600" dirty="0" smtClean="0"/>
              <a:t>OPTIMIZACION</a:t>
            </a:r>
          </a:p>
        </p:txBody>
      </p:sp>
    </p:spTree>
    <p:extLst>
      <p:ext uri="{BB962C8B-B14F-4D97-AF65-F5344CB8AC3E}">
        <p14:creationId xmlns:p14="http://schemas.microsoft.com/office/powerpoint/2010/main" val="11590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TERCERA FASE</a:t>
            </a:r>
            <a:endParaRPr lang="es-VE" sz="2400" dirty="0"/>
          </a:p>
        </p:txBody>
      </p:sp>
      <p:sp>
        <p:nvSpPr>
          <p:cNvPr id="7" name="Rectángulo 6"/>
          <p:cNvSpPr/>
          <p:nvPr/>
        </p:nvSpPr>
        <p:spPr>
          <a:xfrm>
            <a:off x="945572" y="2226476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modelo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47048" y="1636947"/>
            <a:ext cx="2258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ECUACION</a:t>
            </a:r>
          </a:p>
          <a:p>
            <a:pPr algn="r"/>
            <a:r>
              <a:rPr lang="es-ES" sz="3600" dirty="0" smtClean="0"/>
              <a:t>METODO</a:t>
            </a:r>
          </a:p>
          <a:p>
            <a:pPr algn="r"/>
            <a:r>
              <a:rPr lang="es-ES" sz="3600" dirty="0" smtClean="0"/>
              <a:t>EFICIENCIA</a:t>
            </a:r>
            <a:endParaRPr lang="en-US" sz="3600" dirty="0"/>
          </a:p>
        </p:txBody>
      </p:sp>
      <p:sp>
        <p:nvSpPr>
          <p:cNvPr id="9" name="Rectángulo 8"/>
          <p:cNvSpPr/>
          <p:nvPr/>
        </p:nvSpPr>
        <p:spPr>
          <a:xfrm>
            <a:off x="945572" y="4570331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Interacción con usuario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79146" y="3980802"/>
            <a:ext cx="302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VARIABLES</a:t>
            </a:r>
          </a:p>
          <a:p>
            <a:pPr algn="r"/>
            <a:r>
              <a:rPr lang="es-ES" sz="3600" dirty="0" smtClean="0"/>
              <a:t>OPTIMIZACION</a:t>
            </a:r>
          </a:p>
          <a:p>
            <a:pPr algn="r"/>
            <a:r>
              <a:rPr lang="es-ES" sz="3600" dirty="0" smtClean="0"/>
              <a:t>MANEJO</a:t>
            </a:r>
          </a:p>
        </p:txBody>
      </p:sp>
    </p:spTree>
    <p:extLst>
      <p:ext uri="{BB962C8B-B14F-4D97-AF65-F5344CB8AC3E}">
        <p14:creationId xmlns:p14="http://schemas.microsoft.com/office/powerpoint/2010/main" val="32421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CUARTA FASE</a:t>
            </a:r>
            <a:endParaRPr lang="es-VE" sz="2400" dirty="0"/>
          </a:p>
        </p:txBody>
      </p:sp>
      <p:sp>
        <p:nvSpPr>
          <p:cNvPr id="5" name="Rectángulo 4"/>
          <p:cNvSpPr/>
          <p:nvPr/>
        </p:nvSpPr>
        <p:spPr>
          <a:xfrm>
            <a:off x="1288472" y="2151201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Comparación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01417" y="1561672"/>
            <a:ext cx="2747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ESTADISTICAS</a:t>
            </a:r>
          </a:p>
          <a:p>
            <a:pPr algn="r"/>
            <a:r>
              <a:rPr lang="es-ES" sz="3600" dirty="0" smtClean="0"/>
              <a:t>REALIDAD</a:t>
            </a:r>
          </a:p>
          <a:p>
            <a:pPr algn="r"/>
            <a:r>
              <a:rPr lang="es-ES" sz="3600" dirty="0" smtClean="0"/>
              <a:t>MEJORAS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2391" y="2342036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QUINTA FASE</a:t>
            </a:r>
            <a:endParaRPr lang="es-VE" sz="2400" dirty="0"/>
          </a:p>
        </p:txBody>
      </p:sp>
      <p:sp>
        <p:nvSpPr>
          <p:cNvPr id="5" name="Rectángulo 4"/>
          <p:cNvSpPr/>
          <p:nvPr/>
        </p:nvSpPr>
        <p:spPr>
          <a:xfrm>
            <a:off x="1288472" y="2151201"/>
            <a:ext cx="1037012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V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616494" y="1561672"/>
            <a:ext cx="3632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 smtClean="0"/>
              <a:t>ANALISIS</a:t>
            </a:r>
          </a:p>
          <a:p>
            <a:pPr algn="r"/>
            <a:r>
              <a:rPr lang="es-ES" sz="3600" dirty="0" smtClean="0"/>
              <a:t>PREDICCION</a:t>
            </a:r>
          </a:p>
          <a:p>
            <a:pPr algn="r"/>
            <a:r>
              <a:rPr lang="es-ES" sz="3600" dirty="0" smtClean="0"/>
              <a:t>RECOMENDACION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7" y="2966787"/>
            <a:ext cx="4810796" cy="35914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55714" b="21836"/>
          <a:stretch/>
        </p:blipFill>
        <p:spPr>
          <a:xfrm>
            <a:off x="5715001" y="4571222"/>
            <a:ext cx="5943600" cy="13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5034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PROYECTO FINAL</a:t>
            </a:r>
            <a:endParaRPr lang="es-VE" sz="2400" dirty="0"/>
          </a:p>
        </p:txBody>
      </p:sp>
      <p:sp>
        <p:nvSpPr>
          <p:cNvPr id="3" name="Rectángulo 2"/>
          <p:cNvSpPr/>
          <p:nvPr/>
        </p:nvSpPr>
        <p:spPr>
          <a:xfrm>
            <a:off x="0" y="503434"/>
            <a:ext cx="12192000" cy="554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PRESENTACION DE CODIGO</a:t>
            </a:r>
            <a:endParaRPr lang="es-VE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232730" y="3257550"/>
            <a:ext cx="6788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/>
              <a:t>MUESTRA DEL CODIGO</a:t>
            </a:r>
            <a:endParaRPr lang="en-US" sz="54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29" y="5669177"/>
            <a:ext cx="2737341" cy="11888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22" y="5855890"/>
            <a:ext cx="1743607" cy="10486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3" y="5855890"/>
            <a:ext cx="1743607" cy="10486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922" y="5855890"/>
            <a:ext cx="1743607" cy="10486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63" y="5855890"/>
            <a:ext cx="1743607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163</Words>
  <Application>Microsoft Office PowerPoint</Application>
  <PresentationFormat>Panorámica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Yaskelly Yedra</dc:creator>
  <cp:lastModifiedBy>Ailebsy Gonzalez</cp:lastModifiedBy>
  <cp:revision>26</cp:revision>
  <dcterms:created xsi:type="dcterms:W3CDTF">2024-09-12T15:26:05Z</dcterms:created>
  <dcterms:modified xsi:type="dcterms:W3CDTF">2024-09-26T12:32:14Z</dcterms:modified>
</cp:coreProperties>
</file>