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DAB3-1043-F24E-86DF-B8CD653E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A2D36-05C8-E24E-B66A-ECB384031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56D0-47D8-3E4E-B5D8-3971086F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0EDB-C723-2A46-BD49-3E846D0000EC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03F23-ECF9-4149-A3A8-2D34C461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BE9B-ADFD-4A4A-B4F6-2DA5714E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15B3-A7B3-8242-8075-8671A0B8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2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E057-5D18-7742-954F-7C14CC6B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B9BEB-B6C0-9F4A-B3AA-85463D94B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50627-7457-994A-B4D7-974B0D78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0EDB-C723-2A46-BD49-3E846D0000EC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3EDB8-220A-F94D-A81C-AA8E598A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1502-D951-0340-976A-A9C51436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15B3-A7B3-8242-8075-8671A0B8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901B4-9A7C-8848-ADF2-D59F997E6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2D925-2769-C846-B131-BBB3AF66F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C34D-3F93-4C42-B948-28E29DDE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0EDB-C723-2A46-BD49-3E846D0000EC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67DA2-26E5-6448-ADC9-39845ED0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147D9-A9CF-354B-ADBC-6AFC688C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15B3-A7B3-8242-8075-8671A0B8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4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0892-2FAB-4E45-853E-6CE11E6E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EF480-5174-F14E-9D06-5D230A159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259BF-3C80-8E45-B022-AFFC6FDA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0EDB-C723-2A46-BD49-3E846D0000EC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A5FBE-51D6-D142-B6A1-14681CD6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65079-1A95-1B40-9587-728ACA14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15B3-A7B3-8242-8075-8671A0B8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6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3A58-F2C0-6749-BD22-4CA5A4CD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664E7-2788-004E-8DD5-CFF94EB14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919C8-9416-3840-89A7-B5E3C81E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0EDB-C723-2A46-BD49-3E846D0000EC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39A7D-2C53-F945-8BE0-F7D8CCB2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9C736-5192-0343-8E64-376653C4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15B3-A7B3-8242-8075-8671A0B8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4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CA12-726F-DB46-9B17-959FC950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E009E-726A-6C48-8049-5585F5A76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695E5-8607-AC44-B4A1-B589C2EB3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9F19D-EB06-2049-A0C0-401476FE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0EDB-C723-2A46-BD49-3E846D0000EC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AE0F7-BC38-DE43-BC21-D6D4613B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9EDB1-EB85-D046-A0ED-07BD9842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15B3-A7B3-8242-8075-8671A0B8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9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D8F4-96AB-BB40-ADD6-70A22F44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4946F-6611-ED4E-9D95-D5A054723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4B365-0DE7-2B44-AB49-36D919CE9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ADC6C-C5ED-D548-84AA-F47978468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54FD3-FF47-754F-9183-E4CC0BAB7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97426-215C-2549-90B2-ADC088F3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0EDB-C723-2A46-BD49-3E846D0000EC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763CE-3BD9-994C-85A6-A1ED0665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C4AE5-5FBB-EF4B-A90A-7CF58AC7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15B3-A7B3-8242-8075-8671A0B8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4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3708-CE4C-E747-9041-0437FBD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4E1E5-F700-DA41-87D1-2615E058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0EDB-C723-2A46-BD49-3E846D0000EC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9D649-1D65-BC48-87B8-3E4B4733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59557-E606-9940-9F95-4C99E917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15B3-A7B3-8242-8075-8671A0B8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8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AD062-F71B-B547-B87A-3A1EC68F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0EDB-C723-2A46-BD49-3E846D0000EC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2B59C-8186-0646-9587-B3C77CED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E6541-AFBC-E049-880E-D4FC9494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15B3-A7B3-8242-8075-8671A0B8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4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6E0D-2F20-5F4C-85A4-337FE09C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B22FC-34DD-1B48-8B88-CD20E7F0C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7605E-8009-1F43-9E36-BA1724782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C5E70-56A7-FC49-9B53-B9F6FA57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0EDB-C723-2A46-BD49-3E846D0000EC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2518A-8152-5947-89DB-90CDF062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340A9-B7BB-D442-BB31-8F084A2B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15B3-A7B3-8242-8075-8671A0B8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0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49A9-A1E3-6A4A-A6EC-50EC4A52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A6EE9-42BE-B346-9583-6BC919778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4B6DF-96DD-2044-A4FF-9BF212D26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51D22-6C01-DA48-8455-2ECB89DC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0EDB-C723-2A46-BD49-3E846D0000EC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543AD-156F-1B4B-9537-4D86D0B2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A8189-9661-E244-8322-BB9E10A4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15B3-A7B3-8242-8075-8671A0B8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0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1B103-09AF-214D-A7EE-E9B842FD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A2667-F8CA-7D40-BA2C-2001C1851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22774-8E07-E94E-8940-E30825C4D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80EDB-C723-2A46-BD49-3E846D0000EC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5469C-F464-5046-963D-3AF114237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C187A-5A75-7140-A41A-0FA3E7612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115B3-A7B3-8242-8075-8671A0B8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56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953612-767E-024E-B0DE-0DE2C5FE2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28" y="1"/>
            <a:ext cx="623454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0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CD8605-E5F8-B949-89EB-A25F320F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4" y="226219"/>
            <a:ext cx="11530012" cy="640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7991D9-6739-AD45-8979-0E835E30A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50" y="306806"/>
            <a:ext cx="11239900" cy="62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1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91FCB4-37B0-E540-A50C-6BEF8C3A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47" y="292771"/>
            <a:ext cx="10163706" cy="627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7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Le</dc:creator>
  <cp:lastModifiedBy>Anh Le</cp:lastModifiedBy>
  <cp:revision>2</cp:revision>
  <dcterms:created xsi:type="dcterms:W3CDTF">2018-05-18T03:49:29Z</dcterms:created>
  <dcterms:modified xsi:type="dcterms:W3CDTF">2018-05-18T11:59:34Z</dcterms:modified>
</cp:coreProperties>
</file>