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6" r:id="rId6"/>
    <p:sldId id="259" r:id="rId7"/>
    <p:sldId id="26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DAF62A-AE1C-3345-B9CA-B6E4BD7B4663}" v="166" dt="2021-05-29T12:14:12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753"/>
  </p:normalViewPr>
  <p:slideViewPr>
    <p:cSldViewPr snapToGrid="0" snapToObjects="1">
      <p:cViewPr varScale="1">
        <p:scale>
          <a:sx n="106" d="100"/>
          <a:sy n="106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OMANO" userId="c190c4d8-e761-4b0d-a34b-08ae3699135d" providerId="ADAL" clId="{2A1A7BF6-89FC-43C7-86D0-D9A60FC83CBA}"/>
    <pc:docChg chg="undo custSel modSld">
      <pc:chgData name="ANTONIO ROMANO" userId="c190c4d8-e761-4b0d-a34b-08ae3699135d" providerId="ADAL" clId="{2A1A7BF6-89FC-43C7-86D0-D9A60FC83CBA}" dt="2021-05-28T17:32:35.874" v="169" actId="1037"/>
      <pc:docMkLst>
        <pc:docMk/>
      </pc:docMkLst>
      <pc:sldChg chg="modSp mod">
        <pc:chgData name="ANTONIO ROMANO" userId="c190c4d8-e761-4b0d-a34b-08ae3699135d" providerId="ADAL" clId="{2A1A7BF6-89FC-43C7-86D0-D9A60FC83CBA}" dt="2021-05-28T17:27:05.964" v="35" actId="20577"/>
        <pc:sldMkLst>
          <pc:docMk/>
          <pc:sldMk cId="1775956380" sldId="256"/>
        </pc:sldMkLst>
        <pc:graphicFrameChg chg="modGraphic">
          <ac:chgData name="ANTONIO ROMANO" userId="c190c4d8-e761-4b0d-a34b-08ae3699135d" providerId="ADAL" clId="{2A1A7BF6-89FC-43C7-86D0-D9A60FC83CBA}" dt="2021-05-28T17:27:05.964" v="35" actId="20577"/>
          <ac:graphicFrameMkLst>
            <pc:docMk/>
            <pc:sldMk cId="1775956380" sldId="256"/>
            <ac:graphicFrameMk id="9" creationId="{D3193B2C-8C63-AB4C-B611-FD0A3A732877}"/>
          </ac:graphicFrameMkLst>
        </pc:graphicFrameChg>
      </pc:sldChg>
      <pc:sldChg chg="addSp delSp modSp mod">
        <pc:chgData name="ANTONIO ROMANO" userId="c190c4d8-e761-4b0d-a34b-08ae3699135d" providerId="ADAL" clId="{2A1A7BF6-89FC-43C7-86D0-D9A60FC83CBA}" dt="2021-05-28T17:32:35.874" v="169" actId="1037"/>
        <pc:sldMkLst>
          <pc:docMk/>
          <pc:sldMk cId="4188929100" sldId="259"/>
        </pc:sldMkLst>
        <pc:spChg chg="add mod">
          <ac:chgData name="ANTONIO ROMANO" userId="c190c4d8-e761-4b0d-a34b-08ae3699135d" providerId="ADAL" clId="{2A1A7BF6-89FC-43C7-86D0-D9A60FC83CBA}" dt="2021-05-28T17:32:32.089" v="167" actId="1035"/>
          <ac:spMkLst>
            <pc:docMk/>
            <pc:sldMk cId="4188929100" sldId="259"/>
            <ac:spMk id="9" creationId="{ED94265B-681F-4615-A928-4C7F20344DDD}"/>
          </ac:spMkLst>
        </pc:spChg>
        <pc:spChg chg="add mod">
          <ac:chgData name="ANTONIO ROMANO" userId="c190c4d8-e761-4b0d-a34b-08ae3699135d" providerId="ADAL" clId="{2A1A7BF6-89FC-43C7-86D0-D9A60FC83CBA}" dt="2021-05-28T17:32:27.592" v="161" actId="1038"/>
          <ac:spMkLst>
            <pc:docMk/>
            <pc:sldMk cId="4188929100" sldId="259"/>
            <ac:spMk id="10" creationId="{56894AEB-10CC-467E-8482-724FF072CF7C}"/>
          </ac:spMkLst>
        </pc:spChg>
        <pc:spChg chg="add mod">
          <ac:chgData name="ANTONIO ROMANO" userId="c190c4d8-e761-4b0d-a34b-08ae3699135d" providerId="ADAL" clId="{2A1A7BF6-89FC-43C7-86D0-D9A60FC83CBA}" dt="2021-05-28T17:32:35.874" v="169" actId="1037"/>
          <ac:spMkLst>
            <pc:docMk/>
            <pc:sldMk cId="4188929100" sldId="259"/>
            <ac:spMk id="11" creationId="{06F03C73-284F-4E30-B581-541C0F4D1C96}"/>
          </ac:spMkLst>
        </pc:spChg>
        <pc:spChg chg="add mod">
          <ac:chgData name="ANTONIO ROMANO" userId="c190c4d8-e761-4b0d-a34b-08ae3699135d" providerId="ADAL" clId="{2A1A7BF6-89FC-43C7-86D0-D9A60FC83CBA}" dt="2021-05-28T17:29:08.074" v="80" actId="114"/>
          <ac:spMkLst>
            <pc:docMk/>
            <pc:sldMk cId="4188929100" sldId="259"/>
            <ac:spMk id="15" creationId="{917FDA58-501A-401D-A344-4BEDDD41A37B}"/>
          </ac:spMkLst>
        </pc:spChg>
        <pc:spChg chg="add mod">
          <ac:chgData name="ANTONIO ROMANO" userId="c190c4d8-e761-4b0d-a34b-08ae3699135d" providerId="ADAL" clId="{2A1A7BF6-89FC-43C7-86D0-D9A60FC83CBA}" dt="2021-05-28T17:31:50.304" v="143" actId="1038"/>
          <ac:spMkLst>
            <pc:docMk/>
            <pc:sldMk cId="4188929100" sldId="259"/>
            <ac:spMk id="16" creationId="{D63B9887-DEEC-4512-8B96-153C30C77430}"/>
          </ac:spMkLst>
        </pc:spChg>
        <pc:spChg chg="add mod">
          <ac:chgData name="ANTONIO ROMANO" userId="c190c4d8-e761-4b0d-a34b-08ae3699135d" providerId="ADAL" clId="{2A1A7BF6-89FC-43C7-86D0-D9A60FC83CBA}" dt="2021-05-28T17:32:00.232" v="146" actId="1076"/>
          <ac:spMkLst>
            <pc:docMk/>
            <pc:sldMk cId="4188929100" sldId="259"/>
            <ac:spMk id="17" creationId="{7CE528C2-AC48-46D2-BEDC-6A7A781A211B}"/>
          </ac:spMkLst>
        </pc:spChg>
        <pc:spChg chg="add mod">
          <ac:chgData name="ANTONIO ROMANO" userId="c190c4d8-e761-4b0d-a34b-08ae3699135d" providerId="ADAL" clId="{2A1A7BF6-89FC-43C7-86D0-D9A60FC83CBA}" dt="2021-05-28T17:32:14.289" v="149" actId="14100"/>
          <ac:spMkLst>
            <pc:docMk/>
            <pc:sldMk cId="4188929100" sldId="259"/>
            <ac:spMk id="18" creationId="{62454D6B-1B94-4FC3-ACB2-C3270BAAB7F1}"/>
          </ac:spMkLst>
        </pc:spChg>
        <pc:spChg chg="add mod">
          <ac:chgData name="ANTONIO ROMANO" userId="c190c4d8-e761-4b0d-a34b-08ae3699135d" providerId="ADAL" clId="{2A1A7BF6-89FC-43C7-86D0-D9A60FC83CBA}" dt="2021-05-28T17:32:14.289" v="149" actId="14100"/>
          <ac:spMkLst>
            <pc:docMk/>
            <pc:sldMk cId="4188929100" sldId="259"/>
            <ac:spMk id="19" creationId="{A5CD84B0-EBDA-4782-B6FE-8167755EBA82}"/>
          </ac:spMkLst>
        </pc:spChg>
        <pc:graphicFrameChg chg="mod modGraphic">
          <ac:chgData name="ANTONIO ROMANO" userId="c190c4d8-e761-4b0d-a34b-08ae3699135d" providerId="ADAL" clId="{2A1A7BF6-89FC-43C7-86D0-D9A60FC83CBA}" dt="2021-05-28T17:32:03.248" v="147" actId="1035"/>
          <ac:graphicFrameMkLst>
            <pc:docMk/>
            <pc:sldMk cId="4188929100" sldId="259"/>
            <ac:graphicFrameMk id="4" creationId="{53B7DBF5-F5A7-374A-AE25-CEB6875AA186}"/>
          </ac:graphicFrameMkLst>
        </pc:graphicFrameChg>
        <pc:cxnChg chg="add del">
          <ac:chgData name="ANTONIO ROMANO" userId="c190c4d8-e761-4b0d-a34b-08ae3699135d" providerId="ADAL" clId="{2A1A7BF6-89FC-43C7-86D0-D9A60FC83CBA}" dt="2021-05-28T17:23:34.459" v="2" actId="11529"/>
          <ac:cxnSpMkLst>
            <pc:docMk/>
            <pc:sldMk cId="4188929100" sldId="259"/>
            <ac:cxnSpMk id="3" creationId="{90FC4188-683E-4CD4-AEE6-66B30EB50E5B}"/>
          </ac:cxnSpMkLst>
        </pc:cxnChg>
        <pc:cxnChg chg="add mod">
          <ac:chgData name="ANTONIO ROMANO" userId="c190c4d8-e761-4b0d-a34b-08ae3699135d" providerId="ADAL" clId="{2A1A7BF6-89FC-43C7-86D0-D9A60FC83CBA}" dt="2021-05-28T17:32:22.273" v="154" actId="1036"/>
          <ac:cxnSpMkLst>
            <pc:docMk/>
            <pc:sldMk cId="4188929100" sldId="259"/>
            <ac:cxnSpMk id="6" creationId="{810A5E72-B08A-4098-A5F4-A0D3E536767E}"/>
          </ac:cxnSpMkLst>
        </pc:cxnChg>
        <pc:cxnChg chg="add mod">
          <ac:chgData name="ANTONIO ROMANO" userId="c190c4d8-e761-4b0d-a34b-08ae3699135d" providerId="ADAL" clId="{2A1A7BF6-89FC-43C7-86D0-D9A60FC83CBA}" dt="2021-05-28T17:32:22.273" v="154" actId="1036"/>
          <ac:cxnSpMkLst>
            <pc:docMk/>
            <pc:sldMk cId="4188929100" sldId="259"/>
            <ac:cxnSpMk id="7" creationId="{44BC7896-A699-431E-AE38-5D48D9A72553}"/>
          </ac:cxnSpMkLst>
        </pc:cxnChg>
        <pc:cxnChg chg="add mod">
          <ac:chgData name="ANTONIO ROMANO" userId="c190c4d8-e761-4b0d-a34b-08ae3699135d" providerId="ADAL" clId="{2A1A7BF6-89FC-43C7-86D0-D9A60FC83CBA}" dt="2021-05-28T17:28:40.472" v="66" actId="14100"/>
          <ac:cxnSpMkLst>
            <pc:docMk/>
            <pc:sldMk cId="4188929100" sldId="259"/>
            <ac:cxnSpMk id="13" creationId="{4D993AA8-AF86-4CAB-9885-8058A876C7D5}"/>
          </ac:cxnSpMkLst>
        </pc:cxnChg>
      </pc:sldChg>
    </pc:docChg>
  </pc:docChgLst>
  <pc:docChgLst>
    <pc:chgData name="GIUSEPPE RICCIO" userId="942fdfbf-bfde-431b-81dd-57d51d3a24a9" providerId="ADAL" clId="{1EDAF62A-AE1C-3345-B9CA-B6E4BD7B4663}"/>
    <pc:docChg chg="undo custSel addSld modSld">
      <pc:chgData name="GIUSEPPE RICCIO" userId="942fdfbf-bfde-431b-81dd-57d51d3a24a9" providerId="ADAL" clId="{1EDAF62A-AE1C-3345-B9CA-B6E4BD7B4663}" dt="2021-05-29T12:15:19.183" v="471" actId="255"/>
      <pc:docMkLst>
        <pc:docMk/>
      </pc:docMkLst>
      <pc:sldChg chg="modSp mod">
        <pc:chgData name="GIUSEPPE RICCIO" userId="942fdfbf-bfde-431b-81dd-57d51d3a24a9" providerId="ADAL" clId="{1EDAF62A-AE1C-3345-B9CA-B6E4BD7B4663}" dt="2021-05-29T12:00:24.662" v="52" actId="1036"/>
        <pc:sldMkLst>
          <pc:docMk/>
          <pc:sldMk cId="1775956380" sldId="256"/>
        </pc:sldMkLst>
        <pc:graphicFrameChg chg="mod">
          <ac:chgData name="GIUSEPPE RICCIO" userId="942fdfbf-bfde-431b-81dd-57d51d3a24a9" providerId="ADAL" clId="{1EDAF62A-AE1C-3345-B9CA-B6E4BD7B4663}" dt="2021-05-29T12:00:24.662" v="52" actId="1036"/>
          <ac:graphicFrameMkLst>
            <pc:docMk/>
            <pc:sldMk cId="1775956380" sldId="256"/>
            <ac:graphicFrameMk id="7" creationId="{EC1858BB-799C-E04C-A5C1-BF7DEE110005}"/>
          </ac:graphicFrameMkLst>
        </pc:graphicFrameChg>
        <pc:graphicFrameChg chg="mod">
          <ac:chgData name="GIUSEPPE RICCIO" userId="942fdfbf-bfde-431b-81dd-57d51d3a24a9" providerId="ADAL" clId="{1EDAF62A-AE1C-3345-B9CA-B6E4BD7B4663}" dt="2021-05-29T12:00:24.662" v="52" actId="1036"/>
          <ac:graphicFrameMkLst>
            <pc:docMk/>
            <pc:sldMk cId="1775956380" sldId="256"/>
            <ac:graphicFrameMk id="8" creationId="{811A2609-6526-B14A-BADA-0D86EA705F65}"/>
          </ac:graphicFrameMkLst>
        </pc:graphicFrameChg>
        <pc:graphicFrameChg chg="mod">
          <ac:chgData name="GIUSEPPE RICCIO" userId="942fdfbf-bfde-431b-81dd-57d51d3a24a9" providerId="ADAL" clId="{1EDAF62A-AE1C-3345-B9CA-B6E4BD7B4663}" dt="2021-05-29T12:00:24.662" v="52" actId="1036"/>
          <ac:graphicFrameMkLst>
            <pc:docMk/>
            <pc:sldMk cId="1775956380" sldId="256"/>
            <ac:graphicFrameMk id="9" creationId="{D3193B2C-8C63-AB4C-B611-FD0A3A732877}"/>
          </ac:graphicFrameMkLst>
        </pc:graphicFrameChg>
        <pc:cxnChg chg="mod">
          <ac:chgData name="GIUSEPPE RICCIO" userId="942fdfbf-bfde-431b-81dd-57d51d3a24a9" providerId="ADAL" clId="{1EDAF62A-AE1C-3345-B9CA-B6E4BD7B4663}" dt="2021-05-29T12:00:24.662" v="52" actId="1036"/>
          <ac:cxnSpMkLst>
            <pc:docMk/>
            <pc:sldMk cId="1775956380" sldId="256"/>
            <ac:cxnSpMk id="11" creationId="{AC3CDF11-1851-BF4D-AD2E-A509E581A32D}"/>
          </ac:cxnSpMkLst>
        </pc:cxnChg>
        <pc:cxnChg chg="mod">
          <ac:chgData name="GIUSEPPE RICCIO" userId="942fdfbf-bfde-431b-81dd-57d51d3a24a9" providerId="ADAL" clId="{1EDAF62A-AE1C-3345-B9CA-B6E4BD7B4663}" dt="2021-05-29T12:00:24.662" v="52" actId="1036"/>
          <ac:cxnSpMkLst>
            <pc:docMk/>
            <pc:sldMk cId="1775956380" sldId="256"/>
            <ac:cxnSpMk id="12" creationId="{1EF061DD-7D07-3D4A-BABE-CFF780AF46F3}"/>
          </ac:cxnSpMkLst>
        </pc:cxnChg>
        <pc:cxnChg chg="mod">
          <ac:chgData name="GIUSEPPE RICCIO" userId="942fdfbf-bfde-431b-81dd-57d51d3a24a9" providerId="ADAL" clId="{1EDAF62A-AE1C-3345-B9CA-B6E4BD7B4663}" dt="2021-05-29T12:00:24.662" v="52" actId="1036"/>
          <ac:cxnSpMkLst>
            <pc:docMk/>
            <pc:sldMk cId="1775956380" sldId="256"/>
            <ac:cxnSpMk id="13" creationId="{8B2B0F5A-2FB9-DF4A-8892-DC84A6E832A6}"/>
          </ac:cxnSpMkLst>
        </pc:cxnChg>
        <pc:cxnChg chg="mod">
          <ac:chgData name="GIUSEPPE RICCIO" userId="942fdfbf-bfde-431b-81dd-57d51d3a24a9" providerId="ADAL" clId="{1EDAF62A-AE1C-3345-B9CA-B6E4BD7B4663}" dt="2021-05-29T12:00:24.662" v="52" actId="1036"/>
          <ac:cxnSpMkLst>
            <pc:docMk/>
            <pc:sldMk cId="1775956380" sldId="256"/>
            <ac:cxnSpMk id="14" creationId="{004D22A1-343E-2041-97D0-F2356849695A}"/>
          </ac:cxnSpMkLst>
        </pc:cxnChg>
        <pc:cxnChg chg="mod">
          <ac:chgData name="GIUSEPPE RICCIO" userId="942fdfbf-bfde-431b-81dd-57d51d3a24a9" providerId="ADAL" clId="{1EDAF62A-AE1C-3345-B9CA-B6E4BD7B4663}" dt="2021-05-29T12:00:24.662" v="52" actId="1036"/>
          <ac:cxnSpMkLst>
            <pc:docMk/>
            <pc:sldMk cId="1775956380" sldId="256"/>
            <ac:cxnSpMk id="15" creationId="{43885F38-4A18-8743-9F50-CEE5DA227273}"/>
          </ac:cxnSpMkLst>
        </pc:cxnChg>
        <pc:cxnChg chg="mod">
          <ac:chgData name="GIUSEPPE RICCIO" userId="942fdfbf-bfde-431b-81dd-57d51d3a24a9" providerId="ADAL" clId="{1EDAF62A-AE1C-3345-B9CA-B6E4BD7B4663}" dt="2021-05-29T12:00:24.662" v="52" actId="1036"/>
          <ac:cxnSpMkLst>
            <pc:docMk/>
            <pc:sldMk cId="1775956380" sldId="256"/>
            <ac:cxnSpMk id="16" creationId="{27F57A8A-2008-4649-A619-8F9D6D5C6CF5}"/>
          </ac:cxnSpMkLst>
        </pc:cxnChg>
        <pc:cxnChg chg="mod">
          <ac:chgData name="GIUSEPPE RICCIO" userId="942fdfbf-bfde-431b-81dd-57d51d3a24a9" providerId="ADAL" clId="{1EDAF62A-AE1C-3345-B9CA-B6E4BD7B4663}" dt="2021-05-29T12:00:24.662" v="52" actId="1036"/>
          <ac:cxnSpMkLst>
            <pc:docMk/>
            <pc:sldMk cId="1775956380" sldId="256"/>
            <ac:cxnSpMk id="17" creationId="{3DD91376-5C9A-4B46-8297-8C01B87EF53B}"/>
          </ac:cxnSpMkLst>
        </pc:cxnChg>
        <pc:cxnChg chg="mod">
          <ac:chgData name="GIUSEPPE RICCIO" userId="942fdfbf-bfde-431b-81dd-57d51d3a24a9" providerId="ADAL" clId="{1EDAF62A-AE1C-3345-B9CA-B6E4BD7B4663}" dt="2021-05-29T12:00:24.662" v="52" actId="1036"/>
          <ac:cxnSpMkLst>
            <pc:docMk/>
            <pc:sldMk cId="1775956380" sldId="256"/>
            <ac:cxnSpMk id="18" creationId="{0F6CBDBD-CD09-BD4F-8BA1-7440D5D2FFF6}"/>
          </ac:cxnSpMkLst>
        </pc:cxnChg>
      </pc:sldChg>
      <pc:sldChg chg="addSp modSp mod">
        <pc:chgData name="GIUSEPPE RICCIO" userId="942fdfbf-bfde-431b-81dd-57d51d3a24a9" providerId="ADAL" clId="{1EDAF62A-AE1C-3345-B9CA-B6E4BD7B4663}" dt="2021-05-29T12:00:12.773" v="37" actId="1035"/>
        <pc:sldMkLst>
          <pc:docMk/>
          <pc:sldMk cId="4188929100" sldId="259"/>
        </pc:sldMkLst>
        <pc:spChg chg="mod">
          <ac:chgData name="GIUSEPPE RICCIO" userId="942fdfbf-bfde-431b-81dd-57d51d3a24a9" providerId="ADAL" clId="{1EDAF62A-AE1C-3345-B9CA-B6E4BD7B4663}" dt="2021-05-29T12:00:12.773" v="37" actId="1035"/>
          <ac:spMkLst>
            <pc:docMk/>
            <pc:sldMk cId="4188929100" sldId="259"/>
            <ac:spMk id="9" creationId="{ED94265B-681F-4615-A928-4C7F20344DDD}"/>
          </ac:spMkLst>
        </pc:spChg>
        <pc:spChg chg="mod">
          <ac:chgData name="GIUSEPPE RICCIO" userId="942fdfbf-bfde-431b-81dd-57d51d3a24a9" providerId="ADAL" clId="{1EDAF62A-AE1C-3345-B9CA-B6E4BD7B4663}" dt="2021-05-29T12:00:12.773" v="37" actId="1035"/>
          <ac:spMkLst>
            <pc:docMk/>
            <pc:sldMk cId="4188929100" sldId="259"/>
            <ac:spMk id="10" creationId="{56894AEB-10CC-467E-8482-724FF072CF7C}"/>
          </ac:spMkLst>
        </pc:spChg>
        <pc:spChg chg="mod">
          <ac:chgData name="GIUSEPPE RICCIO" userId="942fdfbf-bfde-431b-81dd-57d51d3a24a9" providerId="ADAL" clId="{1EDAF62A-AE1C-3345-B9CA-B6E4BD7B4663}" dt="2021-05-29T12:00:12.773" v="37" actId="1035"/>
          <ac:spMkLst>
            <pc:docMk/>
            <pc:sldMk cId="4188929100" sldId="259"/>
            <ac:spMk id="11" creationId="{06F03C73-284F-4E30-B581-541C0F4D1C96}"/>
          </ac:spMkLst>
        </pc:spChg>
        <pc:spChg chg="mod">
          <ac:chgData name="GIUSEPPE RICCIO" userId="942fdfbf-bfde-431b-81dd-57d51d3a24a9" providerId="ADAL" clId="{1EDAF62A-AE1C-3345-B9CA-B6E4BD7B4663}" dt="2021-05-29T12:00:12.773" v="37" actId="1035"/>
          <ac:spMkLst>
            <pc:docMk/>
            <pc:sldMk cId="4188929100" sldId="259"/>
            <ac:spMk id="15" creationId="{917FDA58-501A-401D-A344-4BEDDD41A37B}"/>
          </ac:spMkLst>
        </pc:spChg>
        <pc:spChg chg="mod">
          <ac:chgData name="GIUSEPPE RICCIO" userId="942fdfbf-bfde-431b-81dd-57d51d3a24a9" providerId="ADAL" clId="{1EDAF62A-AE1C-3345-B9CA-B6E4BD7B4663}" dt="2021-05-29T12:00:12.773" v="37" actId="1035"/>
          <ac:spMkLst>
            <pc:docMk/>
            <pc:sldMk cId="4188929100" sldId="259"/>
            <ac:spMk id="16" creationId="{D63B9887-DEEC-4512-8B96-153C30C77430}"/>
          </ac:spMkLst>
        </pc:spChg>
        <pc:spChg chg="mod">
          <ac:chgData name="GIUSEPPE RICCIO" userId="942fdfbf-bfde-431b-81dd-57d51d3a24a9" providerId="ADAL" clId="{1EDAF62A-AE1C-3345-B9CA-B6E4BD7B4663}" dt="2021-05-29T12:00:12.773" v="37" actId="1035"/>
          <ac:spMkLst>
            <pc:docMk/>
            <pc:sldMk cId="4188929100" sldId="259"/>
            <ac:spMk id="17" creationId="{7CE528C2-AC48-46D2-BEDC-6A7A781A211B}"/>
          </ac:spMkLst>
        </pc:spChg>
        <pc:spChg chg="mod">
          <ac:chgData name="GIUSEPPE RICCIO" userId="942fdfbf-bfde-431b-81dd-57d51d3a24a9" providerId="ADAL" clId="{1EDAF62A-AE1C-3345-B9CA-B6E4BD7B4663}" dt="2021-05-29T12:00:12.773" v="37" actId="1035"/>
          <ac:spMkLst>
            <pc:docMk/>
            <pc:sldMk cId="4188929100" sldId="259"/>
            <ac:spMk id="18" creationId="{62454D6B-1B94-4FC3-ACB2-C3270BAAB7F1}"/>
          </ac:spMkLst>
        </pc:spChg>
        <pc:spChg chg="mod">
          <ac:chgData name="GIUSEPPE RICCIO" userId="942fdfbf-bfde-431b-81dd-57d51d3a24a9" providerId="ADAL" clId="{1EDAF62A-AE1C-3345-B9CA-B6E4BD7B4663}" dt="2021-05-29T12:00:12.773" v="37" actId="1035"/>
          <ac:spMkLst>
            <pc:docMk/>
            <pc:sldMk cId="4188929100" sldId="259"/>
            <ac:spMk id="19" creationId="{A5CD84B0-EBDA-4782-B6FE-8167755EBA82}"/>
          </ac:spMkLst>
        </pc:spChg>
        <pc:graphicFrameChg chg="mod">
          <ac:chgData name="GIUSEPPE RICCIO" userId="942fdfbf-bfde-431b-81dd-57d51d3a24a9" providerId="ADAL" clId="{1EDAF62A-AE1C-3345-B9CA-B6E4BD7B4663}" dt="2021-05-29T12:00:12.773" v="37" actId="1035"/>
          <ac:graphicFrameMkLst>
            <pc:docMk/>
            <pc:sldMk cId="4188929100" sldId="259"/>
            <ac:graphicFrameMk id="4" creationId="{53B7DBF5-F5A7-374A-AE25-CEB6875AA186}"/>
          </ac:graphicFrameMkLst>
        </pc:graphicFrameChg>
        <pc:graphicFrameChg chg="add mod modGraphic">
          <ac:chgData name="GIUSEPPE RICCIO" userId="942fdfbf-bfde-431b-81dd-57d51d3a24a9" providerId="ADAL" clId="{1EDAF62A-AE1C-3345-B9CA-B6E4BD7B4663}" dt="2021-05-29T12:00:12.773" v="37" actId="1035"/>
          <ac:graphicFrameMkLst>
            <pc:docMk/>
            <pc:sldMk cId="4188929100" sldId="259"/>
            <ac:graphicFrameMk id="20" creationId="{BB05F5C8-6DE8-8C4F-AD67-67022E9E154D}"/>
          </ac:graphicFrameMkLst>
        </pc:graphicFrameChg>
        <pc:cxnChg chg="mod">
          <ac:chgData name="GIUSEPPE RICCIO" userId="942fdfbf-bfde-431b-81dd-57d51d3a24a9" providerId="ADAL" clId="{1EDAF62A-AE1C-3345-B9CA-B6E4BD7B4663}" dt="2021-05-29T12:00:12.773" v="37" actId="1035"/>
          <ac:cxnSpMkLst>
            <pc:docMk/>
            <pc:sldMk cId="4188929100" sldId="259"/>
            <ac:cxnSpMk id="6" creationId="{810A5E72-B08A-4098-A5F4-A0D3E536767E}"/>
          </ac:cxnSpMkLst>
        </pc:cxnChg>
        <pc:cxnChg chg="mod">
          <ac:chgData name="GIUSEPPE RICCIO" userId="942fdfbf-bfde-431b-81dd-57d51d3a24a9" providerId="ADAL" clId="{1EDAF62A-AE1C-3345-B9CA-B6E4BD7B4663}" dt="2021-05-29T12:00:12.773" v="37" actId="1035"/>
          <ac:cxnSpMkLst>
            <pc:docMk/>
            <pc:sldMk cId="4188929100" sldId="259"/>
            <ac:cxnSpMk id="7" creationId="{44BC7896-A699-431E-AE38-5D48D9A72553}"/>
          </ac:cxnSpMkLst>
        </pc:cxnChg>
        <pc:cxnChg chg="mod">
          <ac:chgData name="GIUSEPPE RICCIO" userId="942fdfbf-bfde-431b-81dd-57d51d3a24a9" providerId="ADAL" clId="{1EDAF62A-AE1C-3345-B9CA-B6E4BD7B4663}" dt="2021-05-29T12:00:12.773" v="37" actId="1035"/>
          <ac:cxnSpMkLst>
            <pc:docMk/>
            <pc:sldMk cId="4188929100" sldId="259"/>
            <ac:cxnSpMk id="13" creationId="{4D993AA8-AF86-4CAB-9885-8058A876C7D5}"/>
          </ac:cxnSpMkLst>
        </pc:cxnChg>
        <pc:cxnChg chg="add mod">
          <ac:chgData name="GIUSEPPE RICCIO" userId="942fdfbf-bfde-431b-81dd-57d51d3a24a9" providerId="ADAL" clId="{1EDAF62A-AE1C-3345-B9CA-B6E4BD7B4663}" dt="2021-05-29T12:00:12.773" v="37" actId="1035"/>
          <ac:cxnSpMkLst>
            <pc:docMk/>
            <pc:sldMk cId="4188929100" sldId="259"/>
            <ac:cxnSpMk id="14" creationId="{4D293F93-EA83-5B43-8D45-A8E9C63D1C84}"/>
          </ac:cxnSpMkLst>
        </pc:cxnChg>
      </pc:sldChg>
      <pc:sldChg chg="addSp delSp modSp new mod">
        <pc:chgData name="GIUSEPPE RICCIO" userId="942fdfbf-bfde-431b-81dd-57d51d3a24a9" providerId="ADAL" clId="{1EDAF62A-AE1C-3345-B9CA-B6E4BD7B4663}" dt="2021-05-29T12:15:19.183" v="471" actId="255"/>
        <pc:sldMkLst>
          <pc:docMk/>
          <pc:sldMk cId="924206142" sldId="260"/>
        </pc:sldMkLst>
        <pc:spChg chg="add del mod">
          <ac:chgData name="GIUSEPPE RICCIO" userId="942fdfbf-bfde-431b-81dd-57d51d3a24a9" providerId="ADAL" clId="{1EDAF62A-AE1C-3345-B9CA-B6E4BD7B4663}" dt="2021-05-29T12:03:42.143" v="60" actId="478"/>
          <ac:spMkLst>
            <pc:docMk/>
            <pc:sldMk cId="924206142" sldId="260"/>
            <ac:spMk id="2" creationId="{0096EA81-1B1D-0144-8E1F-5BC5D373C2A1}"/>
          </ac:spMkLst>
        </pc:spChg>
        <pc:spChg chg="add mod">
          <ac:chgData name="GIUSEPPE RICCIO" userId="942fdfbf-bfde-431b-81dd-57d51d3a24a9" providerId="ADAL" clId="{1EDAF62A-AE1C-3345-B9CA-B6E4BD7B4663}" dt="2021-05-29T12:15:19.183" v="471" actId="255"/>
          <ac:spMkLst>
            <pc:docMk/>
            <pc:sldMk cId="924206142" sldId="260"/>
            <ac:spMk id="6" creationId="{76BFAA1E-7BC3-7546-8320-689EEA4B9A56}"/>
          </ac:spMkLst>
        </pc:spChg>
        <pc:spChg chg="add mod">
          <ac:chgData name="GIUSEPPE RICCIO" userId="942fdfbf-bfde-431b-81dd-57d51d3a24a9" providerId="ADAL" clId="{1EDAF62A-AE1C-3345-B9CA-B6E4BD7B4663}" dt="2021-05-29T12:15:03.739" v="469" actId="1076"/>
          <ac:spMkLst>
            <pc:docMk/>
            <pc:sldMk cId="924206142" sldId="260"/>
            <ac:spMk id="12" creationId="{47879249-E265-604E-825B-F4BE18F3B958}"/>
          </ac:spMkLst>
        </pc:spChg>
        <pc:spChg chg="add del mod">
          <ac:chgData name="GIUSEPPE RICCIO" userId="942fdfbf-bfde-431b-81dd-57d51d3a24a9" providerId="ADAL" clId="{1EDAF62A-AE1C-3345-B9CA-B6E4BD7B4663}" dt="2021-05-29T12:12:46.532" v="359" actId="478"/>
          <ac:spMkLst>
            <pc:docMk/>
            <pc:sldMk cId="924206142" sldId="260"/>
            <ac:spMk id="19" creationId="{2256E000-7244-5249-B203-73397A96F762}"/>
          </ac:spMkLst>
        </pc:spChg>
        <pc:spChg chg="add del mod">
          <ac:chgData name="GIUSEPPE RICCIO" userId="942fdfbf-bfde-431b-81dd-57d51d3a24a9" providerId="ADAL" clId="{1EDAF62A-AE1C-3345-B9CA-B6E4BD7B4663}" dt="2021-05-29T12:12:42.183" v="357" actId="478"/>
          <ac:spMkLst>
            <pc:docMk/>
            <pc:sldMk cId="924206142" sldId="260"/>
            <ac:spMk id="21" creationId="{5C22A9A9-7E5E-8E4F-872A-FBFBB169EB54}"/>
          </ac:spMkLst>
        </pc:spChg>
        <pc:spChg chg="add mod">
          <ac:chgData name="GIUSEPPE RICCIO" userId="942fdfbf-bfde-431b-81dd-57d51d3a24a9" providerId="ADAL" clId="{1EDAF62A-AE1C-3345-B9CA-B6E4BD7B4663}" dt="2021-05-29T12:14:45.798" v="464" actId="1038"/>
          <ac:spMkLst>
            <pc:docMk/>
            <pc:sldMk cId="924206142" sldId="260"/>
            <ac:spMk id="24" creationId="{67463CAC-599F-E748-9AEB-AB6C75BFCE8E}"/>
          </ac:spMkLst>
        </pc:spChg>
        <pc:graphicFrameChg chg="add del mod modGraphic">
          <ac:chgData name="GIUSEPPE RICCIO" userId="942fdfbf-bfde-431b-81dd-57d51d3a24a9" providerId="ADAL" clId="{1EDAF62A-AE1C-3345-B9CA-B6E4BD7B4663}" dt="2021-05-29T12:09:44.882" v="278" actId="478"/>
          <ac:graphicFrameMkLst>
            <pc:docMk/>
            <pc:sldMk cId="924206142" sldId="260"/>
            <ac:graphicFrameMk id="8" creationId="{86DB748A-0C43-574A-9CDC-C60E05CC03E5}"/>
          </ac:graphicFrameMkLst>
        </pc:graphicFrameChg>
        <pc:graphicFrameChg chg="add mod modGraphic">
          <ac:chgData name="GIUSEPPE RICCIO" userId="942fdfbf-bfde-431b-81dd-57d51d3a24a9" providerId="ADAL" clId="{1EDAF62A-AE1C-3345-B9CA-B6E4BD7B4663}" dt="2021-05-29T12:14:12.109" v="432" actId="1037"/>
          <ac:graphicFrameMkLst>
            <pc:docMk/>
            <pc:sldMk cId="924206142" sldId="260"/>
            <ac:graphicFrameMk id="16" creationId="{8BF8E42A-728B-7D43-86AD-277BF7EB6C87}"/>
          </ac:graphicFrameMkLst>
        </pc:graphicFrameChg>
        <pc:graphicFrameChg chg="add mod modGraphic">
          <ac:chgData name="GIUSEPPE RICCIO" userId="942fdfbf-bfde-431b-81dd-57d51d3a24a9" providerId="ADAL" clId="{1EDAF62A-AE1C-3345-B9CA-B6E4BD7B4663}" dt="2021-05-29T12:14:28.061" v="449" actId="1038"/>
          <ac:graphicFrameMkLst>
            <pc:docMk/>
            <pc:sldMk cId="924206142" sldId="260"/>
            <ac:graphicFrameMk id="18" creationId="{9F8E9124-3534-9547-9942-A3615198F514}"/>
          </ac:graphicFrameMkLst>
        </pc:graphicFrameChg>
        <pc:picChg chg="add mod">
          <ac:chgData name="GIUSEPPE RICCIO" userId="942fdfbf-bfde-431b-81dd-57d51d3a24a9" providerId="ADAL" clId="{1EDAF62A-AE1C-3345-B9CA-B6E4BD7B4663}" dt="2021-05-29T12:14:12.109" v="432" actId="1037"/>
          <ac:picMkLst>
            <pc:docMk/>
            <pc:sldMk cId="924206142" sldId="260"/>
            <ac:picMk id="4" creationId="{22246938-9250-2345-90B6-364B3B1D220E}"/>
          </ac:picMkLst>
        </pc:picChg>
        <pc:picChg chg="add mod">
          <ac:chgData name="GIUSEPPE RICCIO" userId="942fdfbf-bfde-431b-81dd-57d51d3a24a9" providerId="ADAL" clId="{1EDAF62A-AE1C-3345-B9CA-B6E4BD7B4663}" dt="2021-05-29T12:14:12.109" v="432" actId="1037"/>
          <ac:picMkLst>
            <pc:docMk/>
            <pc:sldMk cId="924206142" sldId="260"/>
            <ac:picMk id="9" creationId="{29C4F8D5-931A-FE4C-B34F-A3E372124CF1}"/>
          </ac:picMkLst>
        </pc:picChg>
        <pc:picChg chg="add del mod">
          <ac:chgData name="GIUSEPPE RICCIO" userId="942fdfbf-bfde-431b-81dd-57d51d3a24a9" providerId="ADAL" clId="{1EDAF62A-AE1C-3345-B9CA-B6E4BD7B4663}" dt="2021-05-29T12:13:59.291" v="397" actId="478"/>
          <ac:picMkLst>
            <pc:docMk/>
            <pc:sldMk cId="924206142" sldId="260"/>
            <ac:picMk id="1026" creationId="{68A8D623-D005-3842-9CF9-844AC4C23607}"/>
          </ac:picMkLst>
        </pc:picChg>
        <pc:cxnChg chg="add mod">
          <ac:chgData name="GIUSEPPE RICCIO" userId="942fdfbf-bfde-431b-81dd-57d51d3a24a9" providerId="ADAL" clId="{1EDAF62A-AE1C-3345-B9CA-B6E4BD7B4663}" dt="2021-05-29T12:14:12.109" v="432" actId="1037"/>
          <ac:cxnSpMkLst>
            <pc:docMk/>
            <pc:sldMk cId="924206142" sldId="260"/>
            <ac:cxnSpMk id="5" creationId="{E5DD277D-C575-264D-BA9D-8B8B352E204F}"/>
          </ac:cxnSpMkLst>
        </pc:cxnChg>
        <pc:cxnChg chg="add mod">
          <ac:chgData name="GIUSEPPE RICCIO" userId="942fdfbf-bfde-431b-81dd-57d51d3a24a9" providerId="ADAL" clId="{1EDAF62A-AE1C-3345-B9CA-B6E4BD7B4663}" dt="2021-05-29T12:14:12.109" v="432" actId="1037"/>
          <ac:cxnSpMkLst>
            <pc:docMk/>
            <pc:sldMk cId="924206142" sldId="260"/>
            <ac:cxnSpMk id="10" creationId="{B50F25A2-6C91-8D40-91D5-CA199C21D4E5}"/>
          </ac:cxnSpMkLst>
        </pc:cxnChg>
        <pc:cxnChg chg="add mod">
          <ac:chgData name="GIUSEPPE RICCIO" userId="942fdfbf-bfde-431b-81dd-57d51d3a24a9" providerId="ADAL" clId="{1EDAF62A-AE1C-3345-B9CA-B6E4BD7B4663}" dt="2021-05-29T12:14:28.061" v="449" actId="1038"/>
          <ac:cxnSpMkLst>
            <pc:docMk/>
            <pc:sldMk cId="924206142" sldId="260"/>
            <ac:cxnSpMk id="13" creationId="{B95DA0FB-4FC0-364F-B592-A81B7E5FAC23}"/>
          </ac:cxnSpMkLst>
        </pc:cxnChg>
        <pc:cxnChg chg="add mod">
          <ac:chgData name="GIUSEPPE RICCIO" userId="942fdfbf-bfde-431b-81dd-57d51d3a24a9" providerId="ADAL" clId="{1EDAF62A-AE1C-3345-B9CA-B6E4BD7B4663}" dt="2021-05-29T12:14:12.109" v="432" actId="1037"/>
          <ac:cxnSpMkLst>
            <pc:docMk/>
            <pc:sldMk cId="924206142" sldId="260"/>
            <ac:cxnSpMk id="14" creationId="{242CC012-1EB0-2F4C-A862-8A8E7276B646}"/>
          </ac:cxnSpMkLst>
        </pc:cxnChg>
        <pc:cxnChg chg="add del mod">
          <ac:chgData name="GIUSEPPE RICCIO" userId="942fdfbf-bfde-431b-81dd-57d51d3a24a9" providerId="ADAL" clId="{1EDAF62A-AE1C-3345-B9CA-B6E4BD7B4663}" dt="2021-05-29T12:11:21.394" v="336"/>
          <ac:cxnSpMkLst>
            <pc:docMk/>
            <pc:sldMk cId="924206142" sldId="260"/>
            <ac:cxnSpMk id="15" creationId="{F874A809-0B2D-414A-A611-C94A7EE5A7BC}"/>
          </ac:cxnSpMkLst>
        </pc:cxnChg>
        <pc:cxnChg chg="add del mod">
          <ac:chgData name="GIUSEPPE RICCIO" userId="942fdfbf-bfde-431b-81dd-57d51d3a24a9" providerId="ADAL" clId="{1EDAF62A-AE1C-3345-B9CA-B6E4BD7B4663}" dt="2021-05-29T12:12:43.645" v="358" actId="478"/>
          <ac:cxnSpMkLst>
            <pc:docMk/>
            <pc:sldMk cId="924206142" sldId="260"/>
            <ac:cxnSpMk id="20" creationId="{FB7626A9-154D-D448-9CE3-7C19FD692E6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E4017-88E8-2941-BE3F-9BB25FAF9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62ADC9-2DFD-DA40-9D1D-4DAFE0661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E237D8-0DAF-3647-B38F-35969A0C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A13C2-34FC-6944-84A4-F79D7A59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E1016D-4E70-0A46-A41A-2A460FFA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886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C0A4FC-9073-9E48-A15B-5C18BB44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AC827F-572B-414F-97AA-BC5D9DE4D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2604CF-0D14-A64F-8045-AB6C2EFC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9C0979-652F-D34A-AEFC-B834FFB2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00CE2F-F3B6-AB48-80B5-167BDDC1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592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4AB39AB-1BEB-8A49-A444-3BAE96D38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455067-2F3D-FE4C-8D58-C5E7C305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30F37B-B4DB-B34D-BF56-ACCA6C72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ADAA26-C9D6-4749-B710-40EED360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C9255B-440B-5B4E-8BE5-ABDDE8B4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35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F5EBA-66B0-9A4E-A88A-E00D0596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36B28-0E82-DD40-9B18-474F8A6F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4536D5-8AAC-5C47-A732-D5AA0B0B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440FCB-6C37-B84E-9AAA-8FC6ACB1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B2BE9-3EB4-6040-A0C7-4E8B03E8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97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EFD470-8749-1A42-9160-C561CD72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93FA4C-80D9-7540-A5A5-060D19D2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FC8490-FD46-7C45-A4F3-5B847540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C60C8B-197A-6446-87C7-57BC7DA1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C71117-7F47-BC4D-BF1E-37C9E353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75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3F5679-562A-2A40-8F12-D4E21433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407343-5980-EB43-9097-09F0C2586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133045-E4DC-EA46-A157-E5AE4C00E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C3A133-30A7-AD47-9812-FF1E3BEE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4D22B5-A8BD-B842-99C6-8AA9029D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F29012-542F-5240-9474-CFDF29A9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8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89879-0AE7-F749-8ACA-A219B012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FCF5D7-76C9-3041-9989-293440366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01DB9C-7172-DD49-9D20-AB0CA3F3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641B44-F6A2-3545-99EC-28F55D5FF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4E6353-EAC8-D249-9B9A-B09300783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67F9838-0ABF-5B4F-B301-E0A65F54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F234F2-9DAC-474E-92D2-4108EE7D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6489597-F49A-3B4D-9261-896202EB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7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7FFE-CED4-924C-B10F-9C5A612B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5DA285-6EF5-E240-8826-3FF97333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0F4D665-58FD-D349-ADB6-ED47F16E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0E67A83-BEA8-2D4A-9721-15A8A71F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10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22B71E-5A1F-4A41-AADA-95649DEE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8D18E84-0A83-A248-819D-79617759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FD61A6-E986-B749-94BC-675665B3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670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06941E-6EE2-1049-AE3F-EBCAD757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A61A4-47A5-F248-9924-63C6A3CA2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B4F5A2-6DF0-F643-9E4C-6EA307389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118A7A-E1B0-1D4D-A226-BE4591D7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A8FE490-2955-414E-9C04-6408FE554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19DA99-B752-A542-A919-BBFDFDAA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90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40A6C8-EE95-DF49-87E6-C08EEE0DD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497BB4-9EA4-A54A-B53E-2E5E4FB5F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AC158A-9325-9043-AC01-8C46657E8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E5A7C4-5A7E-8F4E-A5F4-5628B731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C896D8-D408-964A-B0A2-DCDB80C0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3B0A2C3-F784-1442-A9D6-E881C1F7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68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BAA719B-4FD1-AB47-87C5-C89F604E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AEC9CE-CFD8-0F40-AA3C-0EE8B15BB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04D609-9DE8-7848-B947-601FE688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E4FE-FA97-5342-9634-A57D4FD38617}" type="datetimeFigureOut">
              <a:rPr lang="it-IT" smtClean="0"/>
              <a:t>29/05/21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92670C-40A5-4A4D-AB54-F100667D4E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B57822-528D-D046-9396-E1BFD3968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4DD7-4DEA-7547-9F84-70AA3D5AA6B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46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www.romagnanotizie.net/photogallery_new/images/2021/01/albero-185099.660x368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https://www.romagnanotizie.net/photogallery_new/images/2021/01/albero-185099.660x368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4">
            <a:extLst>
              <a:ext uri="{FF2B5EF4-FFF2-40B4-BE49-F238E27FC236}">
                <a16:creationId xmlns:a16="http://schemas.microsoft.com/office/drawing/2014/main" id="{AC915164-4557-4F41-BB95-502AA62B1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pic>
        <p:nvPicPr>
          <p:cNvPr id="2061" name="Immagine 2" descr="Campagna &quot;Mettiamo radici per il futuro&quot;, in Emilia-Romagna dal 1° ottobre  all'11 gennaio piantati 360 mila alberi - RavennaNotizie.it">
            <a:extLst>
              <a:ext uri="{FF2B5EF4-FFF2-40B4-BE49-F238E27FC236}">
                <a16:creationId xmlns:a16="http://schemas.microsoft.com/office/drawing/2014/main" id="{FBBF0D7D-C073-3F40-BB0C-254F2BE6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36" y="2006791"/>
            <a:ext cx="5074263" cy="292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magine 19" descr="Campagna &quot;Mettiamo radici per il futuro&quot;, in Emilia-Romagna dal 1° ottobre  all'11 gennaio piantati 360 mila alberi - RavennaNotizie.it">
            <a:extLst>
              <a:ext uri="{FF2B5EF4-FFF2-40B4-BE49-F238E27FC236}">
                <a16:creationId xmlns:a16="http://schemas.microsoft.com/office/drawing/2014/main" id="{6BF2D022-92F8-8E46-BA31-75502B6D61B9}"/>
              </a:ext>
            </a:extLst>
          </p:cNvPr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615" y="2006792"/>
            <a:ext cx="5076000" cy="29260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916E845-7F98-5148-B763-D368E9110CA0}"/>
              </a:ext>
            </a:extLst>
          </p:cNvPr>
          <p:cNvCxnSpPr/>
          <p:nvPr/>
        </p:nvCxnSpPr>
        <p:spPr>
          <a:xfrm>
            <a:off x="5426942" y="3429000"/>
            <a:ext cx="13381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a 15">
            <a:extLst>
              <a:ext uri="{FF2B5EF4-FFF2-40B4-BE49-F238E27FC236}">
                <a16:creationId xmlns:a16="http://schemas.microsoft.com/office/drawing/2014/main" id="{AFD2F33E-2463-A74E-9B0E-BE67066A8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37840"/>
              </p:ext>
            </p:extLst>
          </p:nvPr>
        </p:nvGraphicFramePr>
        <p:xfrm>
          <a:off x="6770500" y="2006790"/>
          <a:ext cx="507426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283">
                  <a:extLst>
                    <a:ext uri="{9D8B030D-6E8A-4147-A177-3AD203B41FA5}">
                      <a16:colId xmlns:a16="http://schemas.microsoft.com/office/drawing/2014/main" val="2105144162"/>
                    </a:ext>
                  </a:extLst>
                </a:gridCol>
                <a:gridCol w="634283">
                  <a:extLst>
                    <a:ext uri="{9D8B030D-6E8A-4147-A177-3AD203B41FA5}">
                      <a16:colId xmlns:a16="http://schemas.microsoft.com/office/drawing/2014/main" val="3813929682"/>
                    </a:ext>
                  </a:extLst>
                </a:gridCol>
                <a:gridCol w="634283">
                  <a:extLst>
                    <a:ext uri="{9D8B030D-6E8A-4147-A177-3AD203B41FA5}">
                      <a16:colId xmlns:a16="http://schemas.microsoft.com/office/drawing/2014/main" val="2738966970"/>
                    </a:ext>
                  </a:extLst>
                </a:gridCol>
                <a:gridCol w="634283">
                  <a:extLst>
                    <a:ext uri="{9D8B030D-6E8A-4147-A177-3AD203B41FA5}">
                      <a16:colId xmlns:a16="http://schemas.microsoft.com/office/drawing/2014/main" val="229871404"/>
                    </a:ext>
                  </a:extLst>
                </a:gridCol>
                <a:gridCol w="634283">
                  <a:extLst>
                    <a:ext uri="{9D8B030D-6E8A-4147-A177-3AD203B41FA5}">
                      <a16:colId xmlns:a16="http://schemas.microsoft.com/office/drawing/2014/main" val="4124929482"/>
                    </a:ext>
                  </a:extLst>
                </a:gridCol>
                <a:gridCol w="634283">
                  <a:extLst>
                    <a:ext uri="{9D8B030D-6E8A-4147-A177-3AD203B41FA5}">
                      <a16:colId xmlns:a16="http://schemas.microsoft.com/office/drawing/2014/main" val="688803085"/>
                    </a:ext>
                  </a:extLst>
                </a:gridCol>
                <a:gridCol w="634283">
                  <a:extLst>
                    <a:ext uri="{9D8B030D-6E8A-4147-A177-3AD203B41FA5}">
                      <a16:colId xmlns:a16="http://schemas.microsoft.com/office/drawing/2014/main" val="3156457920"/>
                    </a:ext>
                  </a:extLst>
                </a:gridCol>
                <a:gridCol w="634283">
                  <a:extLst>
                    <a:ext uri="{9D8B030D-6E8A-4147-A177-3AD203B41FA5}">
                      <a16:colId xmlns:a16="http://schemas.microsoft.com/office/drawing/2014/main" val="2233041798"/>
                    </a:ext>
                  </a:extLst>
                </a:gridCol>
              </a:tblGrid>
              <a:tr h="35392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691855"/>
                  </a:ext>
                </a:extLst>
              </a:tr>
              <a:tr h="35392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762837"/>
                  </a:ext>
                </a:extLst>
              </a:tr>
              <a:tr h="35392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73903"/>
                  </a:ext>
                </a:extLst>
              </a:tr>
              <a:tr h="35392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192618"/>
                  </a:ext>
                </a:extLst>
              </a:tr>
              <a:tr h="35392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374646"/>
                  </a:ext>
                </a:extLst>
              </a:tr>
              <a:tr h="35392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64908"/>
                  </a:ext>
                </a:extLst>
              </a:tr>
              <a:tr h="353927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835951"/>
                  </a:ext>
                </a:extLst>
              </a:tr>
              <a:tr h="353927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43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5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C1858BB-799C-E04C-A5C1-BF7DEE110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98613"/>
              </p:ext>
            </p:extLst>
          </p:nvPr>
        </p:nvGraphicFramePr>
        <p:xfrm>
          <a:off x="1427748" y="1769509"/>
          <a:ext cx="3409044" cy="3038409"/>
        </p:xfrm>
        <a:graphic>
          <a:graphicData uri="http://schemas.openxmlformats.org/drawingml/2006/table">
            <a:tbl>
              <a:tblPr firstRow="1" firstCol="1" bandRow="1"/>
              <a:tblGrid>
                <a:gridCol w="419631">
                  <a:extLst>
                    <a:ext uri="{9D8B030D-6E8A-4147-A177-3AD203B41FA5}">
                      <a16:colId xmlns:a16="http://schemas.microsoft.com/office/drawing/2014/main" val="3023287494"/>
                    </a:ext>
                  </a:extLst>
                </a:gridCol>
                <a:gridCol w="419631">
                  <a:extLst>
                    <a:ext uri="{9D8B030D-6E8A-4147-A177-3AD203B41FA5}">
                      <a16:colId xmlns:a16="http://schemas.microsoft.com/office/drawing/2014/main" val="1955898845"/>
                    </a:ext>
                  </a:extLst>
                </a:gridCol>
                <a:gridCol w="469179">
                  <a:extLst>
                    <a:ext uri="{9D8B030D-6E8A-4147-A177-3AD203B41FA5}">
                      <a16:colId xmlns:a16="http://schemas.microsoft.com/office/drawing/2014/main" val="1302394134"/>
                    </a:ext>
                  </a:extLst>
                </a:gridCol>
                <a:gridCol w="419631">
                  <a:extLst>
                    <a:ext uri="{9D8B030D-6E8A-4147-A177-3AD203B41FA5}">
                      <a16:colId xmlns:a16="http://schemas.microsoft.com/office/drawing/2014/main" val="2916022728"/>
                    </a:ext>
                  </a:extLst>
                </a:gridCol>
                <a:gridCol w="420243">
                  <a:extLst>
                    <a:ext uri="{9D8B030D-6E8A-4147-A177-3AD203B41FA5}">
                      <a16:colId xmlns:a16="http://schemas.microsoft.com/office/drawing/2014/main" val="2263583026"/>
                    </a:ext>
                  </a:extLst>
                </a:gridCol>
                <a:gridCol w="420243">
                  <a:extLst>
                    <a:ext uri="{9D8B030D-6E8A-4147-A177-3AD203B41FA5}">
                      <a16:colId xmlns:a16="http://schemas.microsoft.com/office/drawing/2014/main" val="1802434236"/>
                    </a:ext>
                  </a:extLst>
                </a:gridCol>
                <a:gridCol w="420243">
                  <a:extLst>
                    <a:ext uri="{9D8B030D-6E8A-4147-A177-3AD203B41FA5}">
                      <a16:colId xmlns:a16="http://schemas.microsoft.com/office/drawing/2014/main" val="650681452"/>
                    </a:ext>
                  </a:extLst>
                </a:gridCol>
                <a:gridCol w="420243">
                  <a:extLst>
                    <a:ext uri="{9D8B030D-6E8A-4147-A177-3AD203B41FA5}">
                      <a16:colId xmlns:a16="http://schemas.microsoft.com/office/drawing/2014/main" val="353658194"/>
                    </a:ext>
                  </a:extLst>
                </a:gridCol>
              </a:tblGrid>
              <a:tr h="377586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21114"/>
                  </a:ext>
                </a:extLst>
              </a:tr>
              <a:tr h="377586"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564215"/>
                  </a:ext>
                </a:extLst>
              </a:tr>
              <a:tr h="395307"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031744"/>
                  </a:ext>
                </a:extLst>
              </a:tr>
              <a:tr h="377586"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675754"/>
                  </a:ext>
                </a:extLst>
              </a:tr>
              <a:tr h="377586"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72700"/>
                  </a:ext>
                </a:extLst>
              </a:tr>
              <a:tr h="377586"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62684"/>
                  </a:ext>
                </a:extLst>
              </a:tr>
              <a:tr h="377586"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40742"/>
                  </a:ext>
                </a:extLst>
              </a:tr>
              <a:tr h="377586"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45649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3193B2C-8C63-AB4C-B611-FD0A3A732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3365"/>
              </p:ext>
            </p:extLst>
          </p:nvPr>
        </p:nvGraphicFramePr>
        <p:xfrm>
          <a:off x="8599490" y="2298113"/>
          <a:ext cx="211328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351790">
                  <a:extLst>
                    <a:ext uri="{9D8B030D-6E8A-4147-A177-3AD203B41FA5}">
                      <a16:colId xmlns:a16="http://schemas.microsoft.com/office/drawing/2014/main" val="1583796736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37619219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9255583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254965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50489021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637270537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0452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9523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639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877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0347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775432"/>
                  </a:ext>
                </a:extLst>
              </a:tr>
            </a:tbl>
          </a:graphicData>
        </a:graphic>
      </p:graphicFrame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AC3CDF11-1851-BF4D-AD2E-A509E581A32D}"/>
              </a:ext>
            </a:extLst>
          </p:cNvPr>
          <p:cNvCxnSpPr/>
          <p:nvPr/>
        </p:nvCxnSpPr>
        <p:spPr>
          <a:xfrm flipV="1">
            <a:off x="2745231" y="2790556"/>
            <a:ext cx="3441415" cy="498157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1EF061DD-7D07-3D4A-BABE-CFF780AF46F3}"/>
              </a:ext>
            </a:extLst>
          </p:cNvPr>
          <p:cNvCxnSpPr>
            <a:cxnSpLocks/>
          </p:cNvCxnSpPr>
          <p:nvPr/>
        </p:nvCxnSpPr>
        <p:spPr>
          <a:xfrm flipV="1">
            <a:off x="3951653" y="2785056"/>
            <a:ext cx="3297983" cy="50365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8B2B0F5A-2FB9-DF4A-8892-DC84A6E832A6}"/>
              </a:ext>
            </a:extLst>
          </p:cNvPr>
          <p:cNvCxnSpPr>
            <a:cxnSpLocks/>
          </p:cNvCxnSpPr>
          <p:nvPr/>
        </p:nvCxnSpPr>
        <p:spPr>
          <a:xfrm flipV="1">
            <a:off x="2734720" y="3786871"/>
            <a:ext cx="3469136" cy="633587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004D22A1-343E-2041-97D0-F2356849695A}"/>
              </a:ext>
            </a:extLst>
          </p:cNvPr>
          <p:cNvCxnSpPr>
            <a:cxnSpLocks/>
          </p:cNvCxnSpPr>
          <p:nvPr/>
        </p:nvCxnSpPr>
        <p:spPr>
          <a:xfrm flipV="1">
            <a:off x="3951653" y="3799238"/>
            <a:ext cx="3297983" cy="62122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43885F38-4A18-8743-9F50-CEE5DA227273}"/>
              </a:ext>
            </a:extLst>
          </p:cNvPr>
          <p:cNvCxnSpPr>
            <a:cxnSpLocks/>
          </p:cNvCxnSpPr>
          <p:nvPr/>
        </p:nvCxnSpPr>
        <p:spPr>
          <a:xfrm flipV="1">
            <a:off x="6186646" y="3599230"/>
            <a:ext cx="3476777" cy="212404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27F57A8A-2008-4649-A619-8F9D6D5C6CF5}"/>
              </a:ext>
            </a:extLst>
          </p:cNvPr>
          <p:cNvCxnSpPr>
            <a:cxnSpLocks/>
          </p:cNvCxnSpPr>
          <p:nvPr/>
        </p:nvCxnSpPr>
        <p:spPr>
          <a:xfrm>
            <a:off x="6186646" y="2785056"/>
            <a:ext cx="3476777" cy="52842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3DD91376-5C9A-4B46-8297-8C01B87EF53B}"/>
              </a:ext>
            </a:extLst>
          </p:cNvPr>
          <p:cNvCxnSpPr>
            <a:cxnSpLocks/>
          </p:cNvCxnSpPr>
          <p:nvPr/>
        </p:nvCxnSpPr>
        <p:spPr>
          <a:xfrm>
            <a:off x="7232426" y="2772691"/>
            <a:ext cx="2796474" cy="51602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0F6CBDBD-CD09-BD4F-8BA1-7440D5D2FFF6}"/>
              </a:ext>
            </a:extLst>
          </p:cNvPr>
          <p:cNvCxnSpPr>
            <a:cxnSpLocks/>
          </p:cNvCxnSpPr>
          <p:nvPr/>
        </p:nvCxnSpPr>
        <p:spPr>
          <a:xfrm flipV="1">
            <a:off x="7249636" y="3599230"/>
            <a:ext cx="2779264" cy="17643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11A2609-6526-B14A-BADA-0D86EA705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09190"/>
              </p:ext>
            </p:extLst>
          </p:nvPr>
        </p:nvGraphicFramePr>
        <p:xfrm>
          <a:off x="6186646" y="2790556"/>
          <a:ext cx="1062990" cy="996315"/>
        </p:xfrm>
        <a:graphic>
          <a:graphicData uri="http://schemas.openxmlformats.org/drawingml/2006/table">
            <a:tbl>
              <a:tblPr firstRow="1" firstCol="1" bandRow="1"/>
              <a:tblGrid>
                <a:gridCol w="354330">
                  <a:extLst>
                    <a:ext uri="{9D8B030D-6E8A-4147-A177-3AD203B41FA5}">
                      <a16:colId xmlns:a16="http://schemas.microsoft.com/office/drawing/2014/main" val="2130166268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65732266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1545164375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8502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934062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A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59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5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BB05F5C8-6DE8-8C4F-AD67-67022E9E1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66773"/>
              </p:ext>
            </p:extLst>
          </p:nvPr>
        </p:nvGraphicFramePr>
        <p:xfrm>
          <a:off x="7965727" y="3046958"/>
          <a:ext cx="704850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352425">
                  <a:extLst>
                    <a:ext uri="{9D8B030D-6E8A-4147-A177-3AD203B41FA5}">
                      <a16:colId xmlns:a16="http://schemas.microsoft.com/office/drawing/2014/main" val="9255583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254965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639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8773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3B7DBF5-F5A7-374A-AE25-CEB6875A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221256"/>
              </p:ext>
            </p:extLst>
          </p:nvPr>
        </p:nvGraphicFramePr>
        <p:xfrm>
          <a:off x="2239596" y="2274290"/>
          <a:ext cx="211328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351790">
                  <a:extLst>
                    <a:ext uri="{9D8B030D-6E8A-4147-A177-3AD203B41FA5}">
                      <a16:colId xmlns:a16="http://schemas.microsoft.com/office/drawing/2014/main" val="1583796736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376192194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9255583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25496507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50489021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637270537"/>
                    </a:ext>
                  </a:extLst>
                </a:gridCol>
              </a:tblGrid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0452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9523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639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877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0347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775432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0A5E72-B08A-4098-A5F4-A0D3E536767E}"/>
              </a:ext>
            </a:extLst>
          </p:cNvPr>
          <p:cNvCxnSpPr/>
          <p:nvPr/>
        </p:nvCxnSpPr>
        <p:spPr>
          <a:xfrm>
            <a:off x="1837768" y="4526762"/>
            <a:ext cx="2862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BC7896-A699-431E-AE38-5D48D9A72553}"/>
              </a:ext>
            </a:extLst>
          </p:cNvPr>
          <p:cNvCxnSpPr>
            <a:cxnSpLocks/>
          </p:cNvCxnSpPr>
          <p:nvPr/>
        </p:nvCxnSpPr>
        <p:spPr>
          <a:xfrm flipV="1">
            <a:off x="1990168" y="2085314"/>
            <a:ext cx="0" cy="25938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94265B-681F-4615-A928-4C7F20344DDD}"/>
              </a:ext>
            </a:extLst>
          </p:cNvPr>
          <p:cNvSpPr txBox="1"/>
          <p:nvPr/>
        </p:nvSpPr>
        <p:spPr>
          <a:xfrm>
            <a:off x="4672408" y="4466326"/>
            <a:ext cx="27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94AEB-10CC-467E-8482-724FF072CF7C}"/>
              </a:ext>
            </a:extLst>
          </p:cNvPr>
          <p:cNvSpPr txBox="1"/>
          <p:nvPr/>
        </p:nvSpPr>
        <p:spPr>
          <a:xfrm>
            <a:off x="1694513" y="1864072"/>
            <a:ext cx="27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F03C73-284F-4E30-B581-541C0F4D1C96}"/>
              </a:ext>
            </a:extLst>
          </p:cNvPr>
          <p:cNvSpPr/>
          <p:nvPr/>
        </p:nvSpPr>
        <p:spPr>
          <a:xfrm>
            <a:off x="8316242" y="3378710"/>
            <a:ext cx="371856" cy="37490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D993AA8-AF86-4CAB-9885-8058A876C7D5}"/>
              </a:ext>
            </a:extLst>
          </p:cNvPr>
          <p:cNvCxnSpPr/>
          <p:nvPr/>
        </p:nvCxnSpPr>
        <p:spPr>
          <a:xfrm flipV="1">
            <a:off x="8688098" y="2820926"/>
            <a:ext cx="1168907" cy="649224"/>
          </a:xfrm>
          <a:prstGeom prst="curvedConnector3">
            <a:avLst>
              <a:gd name="adj1" fmla="val 7425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17FDA58-501A-401D-A344-4BEDDD41A37B}"/>
              </a:ext>
            </a:extLst>
          </p:cNvPr>
          <p:cNvSpPr txBox="1"/>
          <p:nvPr/>
        </p:nvSpPr>
        <p:spPr>
          <a:xfrm>
            <a:off x="9875295" y="2619758"/>
            <a:ext cx="827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3B9887-DEEC-4512-8B96-153C30C77430}"/>
              </a:ext>
            </a:extLst>
          </p:cNvPr>
          <p:cNvSpPr txBox="1"/>
          <p:nvPr/>
        </p:nvSpPr>
        <p:spPr>
          <a:xfrm>
            <a:off x="2209116" y="2006435"/>
            <a:ext cx="1079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Roboto" pitchFamily="2" charset="0"/>
                <a:ea typeface="Roboto" pitchFamily="2" charset="0"/>
              </a:rPr>
              <a:t>Albero tipo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528C2-AC48-46D2-BEDC-6A7A781A211B}"/>
              </a:ext>
            </a:extLst>
          </p:cNvPr>
          <p:cNvSpPr txBox="1"/>
          <p:nvPr/>
        </p:nvSpPr>
        <p:spPr>
          <a:xfrm>
            <a:off x="3288490" y="2001679"/>
            <a:ext cx="1168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Roboto" pitchFamily="2" charset="0"/>
                <a:ea typeface="Roboto" pitchFamily="2" charset="0"/>
              </a:rPr>
              <a:t>Albero tipo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454D6B-1B94-4FC3-ACB2-C3270BAAB7F1}"/>
              </a:ext>
            </a:extLst>
          </p:cNvPr>
          <p:cNvSpPr txBox="1"/>
          <p:nvPr/>
        </p:nvSpPr>
        <p:spPr>
          <a:xfrm>
            <a:off x="2239597" y="4244191"/>
            <a:ext cx="105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Roboto" pitchFamily="2" charset="0"/>
                <a:ea typeface="Roboto" pitchFamily="2" charset="0"/>
              </a:rPr>
              <a:t>Albero tipo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CD84B0-EBDA-4782-B6FE-8167755EBA82}"/>
              </a:ext>
            </a:extLst>
          </p:cNvPr>
          <p:cNvSpPr txBox="1"/>
          <p:nvPr/>
        </p:nvSpPr>
        <p:spPr>
          <a:xfrm>
            <a:off x="3293697" y="4236494"/>
            <a:ext cx="105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Roboto" pitchFamily="2" charset="0"/>
                <a:ea typeface="Roboto" pitchFamily="2" charset="0"/>
              </a:rPr>
              <a:t>Albero tipo 4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4D293F93-EA83-5B43-8D45-A8E9C63D1C84}"/>
              </a:ext>
            </a:extLst>
          </p:cNvPr>
          <p:cNvCxnSpPr/>
          <p:nvPr/>
        </p:nvCxnSpPr>
        <p:spPr>
          <a:xfrm>
            <a:off x="5727732" y="3441032"/>
            <a:ext cx="133811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2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2">
            <a:extLst>
              <a:ext uri="{FF2B5EF4-FFF2-40B4-BE49-F238E27FC236}">
                <a16:creationId xmlns:a16="http://schemas.microsoft.com/office/drawing/2014/main" id="{22246938-9250-2345-90B6-364B3B1D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" y="2295550"/>
            <a:ext cx="2946213" cy="16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5DD277D-C575-264D-BA9D-8B8B352E204F}"/>
              </a:ext>
            </a:extLst>
          </p:cNvPr>
          <p:cNvCxnSpPr>
            <a:cxnSpLocks/>
          </p:cNvCxnSpPr>
          <p:nvPr/>
        </p:nvCxnSpPr>
        <p:spPr>
          <a:xfrm flipV="1">
            <a:off x="6311847" y="3193143"/>
            <a:ext cx="3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FAA1E-7BC3-7546-8320-689EEA4B9A56}"/>
              </a:ext>
            </a:extLst>
          </p:cNvPr>
          <p:cNvSpPr/>
          <p:nvPr/>
        </p:nvSpPr>
        <p:spPr>
          <a:xfrm>
            <a:off x="6665485" y="2509143"/>
            <a:ext cx="1368000" cy="136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300" b="1" dirty="0"/>
              <a:t>FILTRO DI CONVOLUZIONE 3x3</a:t>
            </a:r>
          </a:p>
        </p:txBody>
      </p:sp>
      <p:pic>
        <p:nvPicPr>
          <p:cNvPr id="9" name="Immagine 2">
            <a:extLst>
              <a:ext uri="{FF2B5EF4-FFF2-40B4-BE49-F238E27FC236}">
                <a16:creationId xmlns:a16="http://schemas.microsoft.com/office/drawing/2014/main" id="{29C4F8D5-931A-FE4C-B34F-A3E372124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444" y="2315597"/>
            <a:ext cx="2946213" cy="169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50F25A2-6C91-8D40-91D5-CA199C21D4E5}"/>
              </a:ext>
            </a:extLst>
          </p:cNvPr>
          <p:cNvCxnSpPr>
            <a:cxnSpLocks/>
          </p:cNvCxnSpPr>
          <p:nvPr/>
        </p:nvCxnSpPr>
        <p:spPr>
          <a:xfrm flipV="1">
            <a:off x="3028750" y="3193143"/>
            <a:ext cx="3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95DA0FB-4FC0-364F-B592-A81B7E5FAC23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0137451" y="3193143"/>
            <a:ext cx="1233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242CC012-1EB0-2F4C-A862-8A8E7276B646}"/>
              </a:ext>
            </a:extLst>
          </p:cNvPr>
          <p:cNvCxnSpPr>
            <a:cxnSpLocks/>
          </p:cNvCxnSpPr>
          <p:nvPr/>
        </p:nvCxnSpPr>
        <p:spPr>
          <a:xfrm flipV="1">
            <a:off x="8033485" y="3193143"/>
            <a:ext cx="3600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8BF8E42A-728B-7D43-86AD-277BF7EB6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24273"/>
              </p:ext>
            </p:extLst>
          </p:nvPr>
        </p:nvGraphicFramePr>
        <p:xfrm>
          <a:off x="8415063" y="2343678"/>
          <a:ext cx="1722388" cy="1698930"/>
        </p:xfrm>
        <a:graphic>
          <a:graphicData uri="http://schemas.openxmlformats.org/drawingml/2006/table">
            <a:tbl>
              <a:tblPr firstRow="1" firstCol="1" bandRow="1"/>
              <a:tblGrid>
                <a:gridCol w="286720">
                  <a:extLst>
                    <a:ext uri="{9D8B030D-6E8A-4147-A177-3AD203B41FA5}">
                      <a16:colId xmlns:a16="http://schemas.microsoft.com/office/drawing/2014/main" val="1583796736"/>
                    </a:ext>
                  </a:extLst>
                </a:gridCol>
                <a:gridCol w="286720">
                  <a:extLst>
                    <a:ext uri="{9D8B030D-6E8A-4147-A177-3AD203B41FA5}">
                      <a16:colId xmlns:a16="http://schemas.microsoft.com/office/drawing/2014/main" val="3761921944"/>
                    </a:ext>
                  </a:extLst>
                </a:gridCol>
                <a:gridCol w="287237">
                  <a:extLst>
                    <a:ext uri="{9D8B030D-6E8A-4147-A177-3AD203B41FA5}">
                      <a16:colId xmlns:a16="http://schemas.microsoft.com/office/drawing/2014/main" val="92555836"/>
                    </a:ext>
                  </a:extLst>
                </a:gridCol>
                <a:gridCol w="287237">
                  <a:extLst>
                    <a:ext uri="{9D8B030D-6E8A-4147-A177-3AD203B41FA5}">
                      <a16:colId xmlns:a16="http://schemas.microsoft.com/office/drawing/2014/main" val="1125496507"/>
                    </a:ext>
                  </a:extLst>
                </a:gridCol>
                <a:gridCol w="287237">
                  <a:extLst>
                    <a:ext uri="{9D8B030D-6E8A-4147-A177-3AD203B41FA5}">
                      <a16:colId xmlns:a16="http://schemas.microsoft.com/office/drawing/2014/main" val="504890215"/>
                    </a:ext>
                  </a:extLst>
                </a:gridCol>
                <a:gridCol w="287237">
                  <a:extLst>
                    <a:ext uri="{9D8B030D-6E8A-4147-A177-3AD203B41FA5}">
                      <a16:colId xmlns:a16="http://schemas.microsoft.com/office/drawing/2014/main" val="2637270537"/>
                    </a:ext>
                  </a:extLst>
                </a:gridCol>
              </a:tblGrid>
              <a:tr h="28097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604528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395239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6392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8773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003478"/>
                  </a:ext>
                </a:extLst>
              </a:tr>
              <a:tr h="28097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1 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775432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7879249-E265-604E-825B-F4BE18F3B958}"/>
              </a:ext>
            </a:extLst>
          </p:cNvPr>
          <p:cNvSpPr txBox="1"/>
          <p:nvPr/>
        </p:nvSpPr>
        <p:spPr>
          <a:xfrm>
            <a:off x="8640922" y="4014532"/>
            <a:ext cx="1270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/>
              <a:t>Feature</a:t>
            </a:r>
            <a:r>
              <a:rPr lang="it-IT" sz="1600" b="1" dirty="0"/>
              <a:t> </a:t>
            </a:r>
            <a:r>
              <a:rPr lang="it-IT" sz="1600" b="1" dirty="0" err="1"/>
              <a:t>Map</a:t>
            </a:r>
            <a:endParaRPr lang="it-IT" sz="1600" b="1" dirty="0"/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9F8E9124-3534-9547-9942-A3615198F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89716"/>
              </p:ext>
            </p:extLst>
          </p:nvPr>
        </p:nvGraphicFramePr>
        <p:xfrm>
          <a:off x="11370668" y="2857863"/>
          <a:ext cx="704850" cy="670560"/>
        </p:xfrm>
        <a:graphic>
          <a:graphicData uri="http://schemas.openxmlformats.org/drawingml/2006/table">
            <a:tbl>
              <a:tblPr firstRow="1" firstCol="1" bandRow="1"/>
              <a:tblGrid>
                <a:gridCol w="352425">
                  <a:extLst>
                    <a:ext uri="{9D8B030D-6E8A-4147-A177-3AD203B41FA5}">
                      <a16:colId xmlns:a16="http://schemas.microsoft.com/office/drawing/2014/main" val="9255583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1254965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7639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8773"/>
                  </a:ext>
                </a:extLst>
              </a:tr>
            </a:tbl>
          </a:graphicData>
        </a:graphic>
      </p:graphicFrame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463CAC-599F-E748-9AEB-AB6C75BFCE8E}"/>
              </a:ext>
            </a:extLst>
          </p:cNvPr>
          <p:cNvSpPr txBox="1"/>
          <p:nvPr/>
        </p:nvSpPr>
        <p:spPr>
          <a:xfrm>
            <a:off x="10113726" y="2930055"/>
            <a:ext cx="1241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/>
              <a:t>Max </a:t>
            </a:r>
            <a:r>
              <a:rPr lang="it-IT" sz="1200" b="1" dirty="0" err="1"/>
              <a:t>Pooling</a:t>
            </a:r>
            <a:r>
              <a:rPr lang="it-IT" sz="1200" b="1" dirty="0"/>
              <a:t> 2x2</a:t>
            </a:r>
          </a:p>
        </p:txBody>
      </p:sp>
    </p:spTree>
    <p:extLst>
      <p:ext uri="{BB962C8B-B14F-4D97-AF65-F5344CB8AC3E}">
        <p14:creationId xmlns:p14="http://schemas.microsoft.com/office/powerpoint/2010/main" val="924206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91452D29EEDE438B93D2896B8C1840" ma:contentTypeVersion="6" ma:contentTypeDescription="Creare un nuovo documento." ma:contentTypeScope="" ma:versionID="6d42cecf7f714af2dab29194092bb38c">
  <xsd:schema xmlns:xsd="http://www.w3.org/2001/XMLSchema" xmlns:xs="http://www.w3.org/2001/XMLSchema" xmlns:p="http://schemas.microsoft.com/office/2006/metadata/properties" xmlns:ns2="54bd2e00-0fa8-455c-8059-ccb210ca5e3e" targetNamespace="http://schemas.microsoft.com/office/2006/metadata/properties" ma:root="true" ma:fieldsID="7dcc309e7735c350e18ddbdd6e19b922" ns2:_="">
    <xsd:import namespace="54bd2e00-0fa8-455c-8059-ccb210ca5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bd2e00-0fa8-455c-8059-ccb210ca5e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451DAE-41CA-4DF0-B0DA-FED25CB644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DBD08B-97C7-48A1-8173-4A8BD30FEE8E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54bd2e00-0fa8-455c-8059-ccb210ca5e3e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19DB8B2-B7C3-4C72-BDF1-7156E2EEE786}"/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214</Words>
  <Application>Microsoft Macintosh PowerPoint</Application>
  <PresentationFormat>Widescreen</PresentationFormat>
  <Paragraphs>199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RICCIO</dc:creator>
  <cp:lastModifiedBy>GIUSEPPE RICCIO</cp:lastModifiedBy>
  <cp:revision>5</cp:revision>
  <dcterms:created xsi:type="dcterms:W3CDTF">2021-05-28T16:57:15Z</dcterms:created>
  <dcterms:modified xsi:type="dcterms:W3CDTF">2021-05-29T12:15:19Z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0x0101002C91452D29EEDE438B93D2896B8C1840</vt:lpwstr>
  </property>
</Properties>
</file>