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  <p:sldMasterId id="2147483756" r:id="rId5"/>
  </p:sldMasterIdLst>
  <p:notesMasterIdLst>
    <p:notesMasterId r:id="rId14"/>
  </p:notesMasterIdLst>
  <p:sldIdLst>
    <p:sldId id="258" r:id="rId6"/>
    <p:sldId id="259" r:id="rId7"/>
    <p:sldId id="260" r:id="rId8"/>
    <p:sldId id="268" r:id="rId9"/>
    <p:sldId id="261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1C1"/>
    <a:srgbClr val="4E4BA2"/>
    <a:srgbClr val="FF66C5"/>
    <a:srgbClr val="81E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056387-C736-4F10-A042-B6D6CD69354B}" v="10" dt="2021-10-27T16:05:31.259"/>
    <p1510:client id="{25B2123D-D55A-7C43-A9EF-20B5744BED91}" v="106" dt="2021-10-27T14:13:56.759"/>
    <p1510:client id="{38ED98A9-65E9-4B8F-A604-76877D84B8B1}" v="633" dt="2021-10-27T09:15:52.848"/>
    <p1510:client id="{3EB0238E-C161-44CD-A384-EE0BDDFF9BEC}" v="28" dt="2021-10-27T15:30:08.136"/>
    <p1510:client id="{BB5678D7-5D2C-4F4E-84F4-B6042F512606}" v="5" dt="2021-10-27T15:31:04.790"/>
    <p1510:client id="{E0687A03-E20B-465D-BE6D-480ABCBABDF0}" v="13" dt="2021-10-27T13:55:42.416"/>
    <p1510:client id="{F12C8F04-BD9F-1149-A7AB-93EDE531304C}" v="3" dt="2021-10-27T08:58:44.167"/>
    <p1510:client id="{F561347A-004A-4F48-8F13-C97430BC8CFC}" v="10" dt="2021-10-27T15:34:53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ANO DI GIUSEPPE" userId="S::giu.digiuseppe@studenti.unina.it::b0232ca9-690a-4266-9b45-e98f09d732e0" providerId="AD" clId="Web-{810C5094-B48D-4D9A-9BAA-C46E6A5E0E84}"/>
    <pc:docChg chg="modSld">
      <pc:chgData name="GIULIANO DI GIUSEPPE" userId="S::giu.digiuseppe@studenti.unina.it::b0232ca9-690a-4266-9b45-e98f09d732e0" providerId="AD" clId="Web-{810C5094-B48D-4D9A-9BAA-C46E6A5E0E84}" dt="2021-10-21T17:44:39.040" v="26"/>
      <pc:docMkLst>
        <pc:docMk/>
      </pc:docMkLst>
      <pc:sldChg chg="addSp delSp modSp">
        <pc:chgData name="GIULIANO DI GIUSEPPE" userId="S::giu.digiuseppe@studenti.unina.it::b0232ca9-690a-4266-9b45-e98f09d732e0" providerId="AD" clId="Web-{810C5094-B48D-4D9A-9BAA-C46E6A5E0E84}" dt="2021-10-21T17:44:39.040" v="26"/>
        <pc:sldMkLst>
          <pc:docMk/>
          <pc:sldMk cId="3741083436" sldId="262"/>
        </pc:sldMkLst>
        <pc:spChg chg="mod">
          <ac:chgData name="GIULIANO DI GIUSEPPE" userId="S::giu.digiuseppe@studenti.unina.it::b0232ca9-690a-4266-9b45-e98f09d732e0" providerId="AD" clId="Web-{810C5094-B48D-4D9A-9BAA-C46E6A5E0E84}" dt="2021-10-21T17:41:30.145" v="3" actId="20577"/>
          <ac:spMkLst>
            <pc:docMk/>
            <pc:sldMk cId="3741083436" sldId="262"/>
            <ac:spMk id="2" creationId="{17399D4A-0B8E-4584-B6A5-5CBD6BFC4D66}"/>
          </ac:spMkLst>
        </pc:spChg>
        <pc:spChg chg="add del mod">
          <ac:chgData name="GIULIANO DI GIUSEPPE" userId="S::giu.digiuseppe@studenti.unina.it::b0232ca9-690a-4266-9b45-e98f09d732e0" providerId="AD" clId="Web-{810C5094-B48D-4D9A-9BAA-C46E6A5E0E84}" dt="2021-10-21T17:42:25.553" v="12"/>
          <ac:spMkLst>
            <pc:docMk/>
            <pc:sldMk cId="3741083436" sldId="262"/>
            <ac:spMk id="5" creationId="{FAA2D287-9601-4A39-A411-5D93617F2F5F}"/>
          </ac:spMkLst>
        </pc:spChg>
        <pc:spChg chg="add del">
          <ac:chgData name="GIULIANO DI GIUSEPPE" userId="S::giu.digiuseppe@studenti.unina.it::b0232ca9-690a-4266-9b45-e98f09d732e0" providerId="AD" clId="Web-{810C5094-B48D-4D9A-9BAA-C46E6A5E0E84}" dt="2021-10-21T17:42:31.178" v="14"/>
          <ac:spMkLst>
            <pc:docMk/>
            <pc:sldMk cId="3741083436" sldId="262"/>
            <ac:spMk id="7" creationId="{ECF7B583-0C34-4781-B915-382BEB289FC6}"/>
          </ac:spMkLst>
        </pc:spChg>
        <pc:spChg chg="add del mod">
          <ac:chgData name="GIULIANO DI GIUSEPPE" userId="S::giu.digiuseppe@studenti.unina.it::b0232ca9-690a-4266-9b45-e98f09d732e0" providerId="AD" clId="Web-{810C5094-B48D-4D9A-9BAA-C46E6A5E0E84}" dt="2021-10-21T17:44:39.040" v="26"/>
          <ac:spMkLst>
            <pc:docMk/>
            <pc:sldMk cId="3741083436" sldId="262"/>
            <ac:spMk id="9" creationId="{D0C2E30F-0D48-4AAC-B0EE-867379FF93BD}"/>
          </ac:spMkLst>
        </pc:spChg>
        <pc:spChg chg="add del mod">
          <ac:chgData name="GIULIANO DI GIUSEPPE" userId="S::giu.digiuseppe@studenti.unina.it::b0232ca9-690a-4266-9b45-e98f09d732e0" providerId="AD" clId="Web-{810C5094-B48D-4D9A-9BAA-C46E6A5E0E84}" dt="2021-10-21T17:44:18.431" v="24"/>
          <ac:spMkLst>
            <pc:docMk/>
            <pc:sldMk cId="3741083436" sldId="262"/>
            <ac:spMk id="10" creationId="{1073D9F4-8396-4324-84DE-815824CD87A1}"/>
          </ac:spMkLst>
        </pc:spChg>
      </pc:sldChg>
    </pc:docChg>
  </pc:docChgLst>
  <pc:docChgLst>
    <pc:chgData name="GIULIANO DI GIUSEPPE" userId="b0232ca9-690a-4266-9b45-e98f09d732e0" providerId="ADAL" clId="{766DA745-779C-0440-9F81-DBF3D3BC7CCD}"/>
    <pc:docChg chg="modSld">
      <pc:chgData name="GIULIANO DI GIUSEPPE" userId="b0232ca9-690a-4266-9b45-e98f09d732e0" providerId="ADAL" clId="{766DA745-779C-0440-9F81-DBF3D3BC7CCD}" dt="2021-10-25T15:05:42.620" v="6" actId="20577"/>
      <pc:docMkLst>
        <pc:docMk/>
      </pc:docMkLst>
      <pc:sldChg chg="modSp">
        <pc:chgData name="GIULIANO DI GIUSEPPE" userId="b0232ca9-690a-4266-9b45-e98f09d732e0" providerId="ADAL" clId="{766DA745-779C-0440-9F81-DBF3D3BC7CCD}" dt="2021-10-25T15:05:42.620" v="6" actId="20577"/>
        <pc:sldMkLst>
          <pc:docMk/>
          <pc:sldMk cId="2124905322" sldId="258"/>
        </pc:sldMkLst>
        <pc:spChg chg="mod">
          <ac:chgData name="GIULIANO DI GIUSEPPE" userId="b0232ca9-690a-4266-9b45-e98f09d732e0" providerId="ADAL" clId="{766DA745-779C-0440-9F81-DBF3D3BC7CCD}" dt="2021-10-25T15:05:42.620" v="6" actId="20577"/>
          <ac:spMkLst>
            <pc:docMk/>
            <pc:sldMk cId="2124905322" sldId="258"/>
            <ac:spMk id="25" creationId="{27BDBCED-B85B-4D2C-AC90-7F02164A71E1}"/>
          </ac:spMkLst>
        </pc:spChg>
      </pc:sldChg>
    </pc:docChg>
  </pc:docChgLst>
  <pc:docChgLst>
    <pc:chgData name="GIULIANO DI GIUSEPPE" userId="S::giu.digiuseppe@studenti.unina.it::b0232ca9-690a-4266-9b45-e98f09d732e0" providerId="AD" clId="Web-{05056387-C736-4F10-A042-B6D6CD69354B}"/>
    <pc:docChg chg="modSld">
      <pc:chgData name="GIULIANO DI GIUSEPPE" userId="S::giu.digiuseppe@studenti.unina.it::b0232ca9-690a-4266-9b45-e98f09d732e0" providerId="AD" clId="Web-{05056387-C736-4F10-A042-B6D6CD69354B}" dt="2021-10-27T16:05:31.259" v="9"/>
      <pc:docMkLst>
        <pc:docMk/>
      </pc:docMkLst>
      <pc:sldChg chg="delAnim modAnim">
        <pc:chgData name="GIULIANO DI GIUSEPPE" userId="S::giu.digiuseppe@studenti.unina.it::b0232ca9-690a-4266-9b45-e98f09d732e0" providerId="AD" clId="Web-{05056387-C736-4F10-A042-B6D6CD69354B}" dt="2021-10-27T16:05:31.259" v="9"/>
        <pc:sldMkLst>
          <pc:docMk/>
          <pc:sldMk cId="648684463" sldId="267"/>
        </pc:sldMkLst>
      </pc:sldChg>
    </pc:docChg>
  </pc:docChgLst>
  <pc:docChgLst>
    <pc:chgData name="GIUSEPPE RICCIO" userId="942fdfbf-bfde-431b-81dd-57d51d3a24a9" providerId="ADAL" clId="{F12C8F04-BD9F-1149-A7AB-93EDE531304C}"/>
    <pc:docChg chg="modSld">
      <pc:chgData name="GIUSEPPE RICCIO" userId="942fdfbf-bfde-431b-81dd-57d51d3a24a9" providerId="ADAL" clId="{F12C8F04-BD9F-1149-A7AB-93EDE531304C}" dt="2021-10-27T08:58:44.168" v="2" actId="1076"/>
      <pc:docMkLst>
        <pc:docMk/>
      </pc:docMkLst>
      <pc:sldChg chg="modSp mod">
        <pc:chgData name="GIUSEPPE RICCIO" userId="942fdfbf-bfde-431b-81dd-57d51d3a24a9" providerId="ADAL" clId="{F12C8F04-BD9F-1149-A7AB-93EDE531304C}" dt="2021-10-27T08:58:44.168" v="2" actId="1076"/>
        <pc:sldMkLst>
          <pc:docMk/>
          <pc:sldMk cId="2827577310" sldId="260"/>
        </pc:sldMkLst>
        <pc:spChg chg="mod">
          <ac:chgData name="GIUSEPPE RICCIO" userId="942fdfbf-bfde-431b-81dd-57d51d3a24a9" providerId="ADAL" clId="{F12C8F04-BD9F-1149-A7AB-93EDE531304C}" dt="2021-10-27T08:58:44.168" v="2" actId="1076"/>
          <ac:spMkLst>
            <pc:docMk/>
            <pc:sldMk cId="2827577310" sldId="260"/>
            <ac:spMk id="2" creationId="{EE6BF872-E2A8-43F8-8E15-A8BC4F186530}"/>
          </ac:spMkLst>
        </pc:spChg>
        <pc:spChg chg="mod">
          <ac:chgData name="GIUSEPPE RICCIO" userId="942fdfbf-bfde-431b-81dd-57d51d3a24a9" providerId="ADAL" clId="{F12C8F04-BD9F-1149-A7AB-93EDE531304C}" dt="2021-10-27T08:58:33.140" v="1" actId="1076"/>
          <ac:spMkLst>
            <pc:docMk/>
            <pc:sldMk cId="2827577310" sldId="260"/>
            <ac:spMk id="11" creationId="{DFAC3413-1797-41D6-BF8E-80F23B2C02D1}"/>
          </ac:spMkLst>
        </pc:spChg>
        <pc:spChg chg="mod">
          <ac:chgData name="GIUSEPPE RICCIO" userId="942fdfbf-bfde-431b-81dd-57d51d3a24a9" providerId="ADAL" clId="{F12C8F04-BD9F-1149-A7AB-93EDE531304C}" dt="2021-10-27T08:57:53.008" v="0" actId="14100"/>
          <ac:spMkLst>
            <pc:docMk/>
            <pc:sldMk cId="2827577310" sldId="260"/>
            <ac:spMk id="16" creationId="{744CFF18-A1FF-40DA-82C7-A16A4A14F74D}"/>
          </ac:spMkLst>
        </pc:spChg>
      </pc:sldChg>
    </pc:docChg>
  </pc:docChgLst>
  <pc:docChgLst>
    <pc:chgData name="GIULIANO DI GIUSEPPE" userId="S::giu.digiuseppe@studenti.unina.it::b0232ca9-690a-4266-9b45-e98f09d732e0" providerId="AD" clId="Web-{90B7162F-227D-4350-86A3-EDEF55329801}"/>
    <pc:docChg chg="modSld">
      <pc:chgData name="GIULIANO DI GIUSEPPE" userId="S::giu.digiuseppe@studenti.unina.it::b0232ca9-690a-4266-9b45-e98f09d732e0" providerId="AD" clId="Web-{90B7162F-227D-4350-86A3-EDEF55329801}" dt="2021-10-21T16:40:35.944" v="3" actId="20577"/>
      <pc:docMkLst>
        <pc:docMk/>
      </pc:docMkLst>
      <pc:sldChg chg="modSp">
        <pc:chgData name="GIULIANO DI GIUSEPPE" userId="S::giu.digiuseppe@studenti.unina.it::b0232ca9-690a-4266-9b45-e98f09d732e0" providerId="AD" clId="Web-{90B7162F-227D-4350-86A3-EDEF55329801}" dt="2021-10-21T16:40:35.944" v="3" actId="20577"/>
        <pc:sldMkLst>
          <pc:docMk/>
          <pc:sldMk cId="1989877720" sldId="259"/>
        </pc:sldMkLst>
        <pc:spChg chg="mod">
          <ac:chgData name="GIULIANO DI GIUSEPPE" userId="S::giu.digiuseppe@studenti.unina.it::b0232ca9-690a-4266-9b45-e98f09d732e0" providerId="AD" clId="Web-{90B7162F-227D-4350-86A3-EDEF55329801}" dt="2021-10-21T16:40:35.944" v="3" actId="20577"/>
          <ac:spMkLst>
            <pc:docMk/>
            <pc:sldMk cId="1989877720" sldId="259"/>
            <ac:spMk id="4" creationId="{217ACBD0-D67B-45A8-AB67-DD9B84C8A068}"/>
          </ac:spMkLst>
        </pc:spChg>
      </pc:sldChg>
    </pc:docChg>
  </pc:docChgLst>
  <pc:docChgLst>
    <pc:chgData name="GIULIANO DI GIUSEPPE" userId="S::giu.digiuseppe@studenti.unina.it::b0232ca9-690a-4266-9b45-e98f09d732e0" providerId="AD" clId="Web-{4A628194-6486-417B-B601-033355D53D8C}"/>
    <pc:docChg chg="modSld">
      <pc:chgData name="GIULIANO DI GIUSEPPE" userId="S::giu.digiuseppe@studenti.unina.it::b0232ca9-690a-4266-9b45-e98f09d732e0" providerId="AD" clId="Web-{4A628194-6486-417B-B601-033355D53D8C}" dt="2021-10-21T17:41:09.678" v="4" actId="14100"/>
      <pc:docMkLst>
        <pc:docMk/>
      </pc:docMkLst>
      <pc:sldChg chg="modSp">
        <pc:chgData name="GIULIANO DI GIUSEPPE" userId="S::giu.digiuseppe@studenti.unina.it::b0232ca9-690a-4266-9b45-e98f09d732e0" providerId="AD" clId="Web-{4A628194-6486-417B-B601-033355D53D8C}" dt="2021-10-21T17:41:09.678" v="4" actId="14100"/>
        <pc:sldMkLst>
          <pc:docMk/>
          <pc:sldMk cId="2591092351" sldId="261"/>
        </pc:sldMkLst>
        <pc:cxnChg chg="mod">
          <ac:chgData name="GIULIANO DI GIUSEPPE" userId="S::giu.digiuseppe@studenti.unina.it::b0232ca9-690a-4266-9b45-e98f09d732e0" providerId="AD" clId="Web-{4A628194-6486-417B-B601-033355D53D8C}" dt="2021-10-21T17:41:09.678" v="4" actId="14100"/>
          <ac:cxnSpMkLst>
            <pc:docMk/>
            <pc:sldMk cId="2591092351" sldId="261"/>
            <ac:cxnSpMk id="14" creationId="{40422FCC-29D8-4461-895F-95B7DFAF6FDE}"/>
          </ac:cxnSpMkLst>
        </pc:cxnChg>
      </pc:sldChg>
      <pc:sldChg chg="addSp delSp">
        <pc:chgData name="GIULIANO DI GIUSEPPE" userId="S::giu.digiuseppe@studenti.unina.it::b0232ca9-690a-4266-9b45-e98f09d732e0" providerId="AD" clId="Web-{4A628194-6486-417B-B601-033355D53D8C}" dt="2021-10-21T17:41:02.631" v="2"/>
        <pc:sldMkLst>
          <pc:docMk/>
          <pc:sldMk cId="3741083436" sldId="262"/>
        </pc:sldMkLst>
        <pc:spChg chg="add del">
          <ac:chgData name="GIULIANO DI GIUSEPPE" userId="S::giu.digiuseppe@studenti.unina.it::b0232ca9-690a-4266-9b45-e98f09d732e0" providerId="AD" clId="Web-{4A628194-6486-417B-B601-033355D53D8C}" dt="2021-10-21T17:41:02.631" v="2"/>
          <ac:spMkLst>
            <pc:docMk/>
            <pc:sldMk cId="3741083436" sldId="262"/>
            <ac:spMk id="5" creationId="{8AACCCD9-75A7-4CE4-9495-55EAFAFE461E}"/>
          </ac:spMkLst>
        </pc:spChg>
      </pc:sldChg>
    </pc:docChg>
  </pc:docChgLst>
  <pc:docChgLst>
    <pc:chgData name="ANTONIO ROMANO" userId="c190c4d8-e761-4b0d-a34b-08ae3699135d" providerId="ADAL" clId="{B2A3B7D2-E903-4972-AEF6-414816E833AB}"/>
    <pc:docChg chg="undo redo custSel addSld delSld modSld">
      <pc:chgData name="ANTONIO ROMANO" userId="c190c4d8-e761-4b0d-a34b-08ae3699135d" providerId="ADAL" clId="{B2A3B7D2-E903-4972-AEF6-414816E833AB}" dt="2021-10-27T17:08:23.038" v="4415" actId="20577"/>
      <pc:docMkLst>
        <pc:docMk/>
      </pc:docMkLst>
      <pc:sldChg chg="addSp delSp modSp mod">
        <pc:chgData name="ANTONIO ROMANO" userId="c190c4d8-e761-4b0d-a34b-08ae3699135d" providerId="ADAL" clId="{B2A3B7D2-E903-4972-AEF6-414816E833AB}" dt="2021-10-27T16:46:10.704" v="3501" actId="1362"/>
        <pc:sldMkLst>
          <pc:docMk/>
          <pc:sldMk cId="2124905322" sldId="258"/>
        </pc:sldMkLst>
        <pc:spChg chg="add del mod">
          <ac:chgData name="ANTONIO ROMANO" userId="c190c4d8-e761-4b0d-a34b-08ae3699135d" providerId="ADAL" clId="{B2A3B7D2-E903-4972-AEF6-414816E833AB}" dt="2021-10-27T16:24:10.917" v="3154" actId="478"/>
          <ac:spMkLst>
            <pc:docMk/>
            <pc:sldMk cId="2124905322" sldId="258"/>
            <ac:spMk id="5" creationId="{60096844-5AEF-4883-9F42-7B3A80C12F31}"/>
          </ac:spMkLst>
        </pc:spChg>
        <pc:spChg chg="mod">
          <ac:chgData name="ANTONIO ROMANO" userId="c190c4d8-e761-4b0d-a34b-08ae3699135d" providerId="ADAL" clId="{B2A3B7D2-E903-4972-AEF6-414816E833AB}" dt="2021-10-27T16:24:57.249" v="3166" actId="1076"/>
          <ac:spMkLst>
            <pc:docMk/>
            <pc:sldMk cId="2124905322" sldId="258"/>
            <ac:spMk id="16" creationId="{5B24C488-D8A5-4EA7-B788-F763B8425154}"/>
          </ac:spMkLst>
        </pc:spChg>
        <pc:spChg chg="mod">
          <ac:chgData name="ANTONIO ROMANO" userId="c190c4d8-e761-4b0d-a34b-08ae3699135d" providerId="ADAL" clId="{B2A3B7D2-E903-4972-AEF6-414816E833AB}" dt="2021-10-27T16:25:06.362" v="3168" actId="2711"/>
          <ac:spMkLst>
            <pc:docMk/>
            <pc:sldMk cId="2124905322" sldId="258"/>
            <ac:spMk id="23" creationId="{D80D2543-F621-4E75-A9AE-D72A97DC6131}"/>
          </ac:spMkLst>
        </pc:spChg>
        <pc:spChg chg="mod">
          <ac:chgData name="ANTONIO ROMANO" userId="c190c4d8-e761-4b0d-a34b-08ae3699135d" providerId="ADAL" clId="{B2A3B7D2-E903-4972-AEF6-414816E833AB}" dt="2021-10-27T16:25:00.140" v="3167" actId="2711"/>
          <ac:spMkLst>
            <pc:docMk/>
            <pc:sldMk cId="2124905322" sldId="258"/>
            <ac:spMk id="24" creationId="{9C0D9ED7-A292-46F7-A960-4A0AB8DD4787}"/>
          </ac:spMkLst>
        </pc:spChg>
        <pc:spChg chg="mod">
          <ac:chgData name="ANTONIO ROMANO" userId="c190c4d8-e761-4b0d-a34b-08ae3699135d" providerId="ADAL" clId="{B2A3B7D2-E903-4972-AEF6-414816E833AB}" dt="2021-10-27T16:45:25.835" v="3497" actId="20577"/>
          <ac:spMkLst>
            <pc:docMk/>
            <pc:sldMk cId="2124905322" sldId="258"/>
            <ac:spMk id="25" creationId="{27BDBCED-B85B-4D2C-AC90-7F02164A71E1}"/>
          </ac:spMkLst>
        </pc:spChg>
        <pc:picChg chg="mod modCrop">
          <ac:chgData name="ANTONIO ROMANO" userId="c190c4d8-e761-4b0d-a34b-08ae3699135d" providerId="ADAL" clId="{B2A3B7D2-E903-4972-AEF6-414816E833AB}" dt="2021-10-27T16:46:10.704" v="3501" actId="1362"/>
          <ac:picMkLst>
            <pc:docMk/>
            <pc:sldMk cId="2124905322" sldId="258"/>
            <ac:picMk id="4" creationId="{FEC31A8D-6156-46F9-BEA2-00585243B725}"/>
          </ac:picMkLst>
        </pc:picChg>
        <pc:picChg chg="mod">
          <ac:chgData name="ANTONIO ROMANO" userId="c190c4d8-e761-4b0d-a34b-08ae3699135d" providerId="ADAL" clId="{B2A3B7D2-E903-4972-AEF6-414816E833AB}" dt="2021-10-27T16:24:41.225" v="3162" actId="1076"/>
          <ac:picMkLst>
            <pc:docMk/>
            <pc:sldMk cId="2124905322" sldId="258"/>
            <ac:picMk id="19" creationId="{069D12B9-8FA1-44E6-9F2E-C3540D221883}"/>
          </ac:picMkLst>
        </pc:picChg>
      </pc:sldChg>
      <pc:sldChg chg="modSp mod">
        <pc:chgData name="ANTONIO ROMANO" userId="c190c4d8-e761-4b0d-a34b-08ae3699135d" providerId="ADAL" clId="{B2A3B7D2-E903-4972-AEF6-414816E833AB}" dt="2021-10-27T16:26:19.874" v="3178" actId="14100"/>
        <pc:sldMkLst>
          <pc:docMk/>
          <pc:sldMk cId="1989877720" sldId="259"/>
        </pc:sldMkLst>
        <pc:spChg chg="mod">
          <ac:chgData name="ANTONIO ROMANO" userId="c190c4d8-e761-4b0d-a34b-08ae3699135d" providerId="ADAL" clId="{B2A3B7D2-E903-4972-AEF6-414816E833AB}" dt="2021-10-27T16:26:19.874" v="3178" actId="14100"/>
          <ac:spMkLst>
            <pc:docMk/>
            <pc:sldMk cId="1989877720" sldId="259"/>
            <ac:spMk id="3" creationId="{9B38A24B-4CB5-4242-B044-0F3CF9327E5D}"/>
          </ac:spMkLst>
        </pc:spChg>
        <pc:spChg chg="mod">
          <ac:chgData name="ANTONIO ROMANO" userId="c190c4d8-e761-4b0d-a34b-08ae3699135d" providerId="ADAL" clId="{B2A3B7D2-E903-4972-AEF6-414816E833AB}" dt="2021-10-27T13:54:52.234" v="18" actId="20577"/>
          <ac:spMkLst>
            <pc:docMk/>
            <pc:sldMk cId="1989877720" sldId="259"/>
            <ac:spMk id="4" creationId="{217ACBD0-D67B-45A8-AB67-DD9B84C8A068}"/>
          </ac:spMkLst>
        </pc:spChg>
      </pc:sldChg>
      <pc:sldChg chg="addSp delSp modSp add del mod delAnim">
        <pc:chgData name="ANTONIO ROMANO" userId="c190c4d8-e761-4b0d-a34b-08ae3699135d" providerId="ADAL" clId="{B2A3B7D2-E903-4972-AEF6-414816E833AB}" dt="2021-10-27T16:12:03.653" v="2723" actId="114"/>
        <pc:sldMkLst>
          <pc:docMk/>
          <pc:sldMk cId="2827577310" sldId="260"/>
        </pc:sldMkLst>
        <pc:spChg chg="mod">
          <ac:chgData name="ANTONIO ROMANO" userId="c190c4d8-e761-4b0d-a34b-08ae3699135d" providerId="ADAL" clId="{B2A3B7D2-E903-4972-AEF6-414816E833AB}" dt="2021-10-27T16:09:51.682" v="2460" actId="1035"/>
          <ac:spMkLst>
            <pc:docMk/>
            <pc:sldMk cId="2827577310" sldId="260"/>
            <ac:spMk id="2" creationId="{EE6BF872-E2A8-43F8-8E15-A8BC4F186530}"/>
          </ac:spMkLst>
        </pc:spChg>
        <pc:spChg chg="add mod">
          <ac:chgData name="ANTONIO ROMANO" userId="c190c4d8-e761-4b0d-a34b-08ae3699135d" providerId="ADAL" clId="{B2A3B7D2-E903-4972-AEF6-414816E833AB}" dt="2021-10-27T16:09:57.307" v="2461" actId="767"/>
          <ac:spMkLst>
            <pc:docMk/>
            <pc:sldMk cId="2827577310" sldId="260"/>
            <ac:spMk id="3" creationId="{68732199-CC63-4D54-98F2-19E541CBF1E3}"/>
          </ac:spMkLst>
        </pc:spChg>
        <pc:spChg chg="mod">
          <ac:chgData name="ANTONIO ROMANO" userId="c190c4d8-e761-4b0d-a34b-08ae3699135d" providerId="ADAL" clId="{B2A3B7D2-E903-4972-AEF6-414816E833AB}" dt="2021-10-27T16:09:51.682" v="2460" actId="1035"/>
          <ac:spMkLst>
            <pc:docMk/>
            <pc:sldMk cId="2827577310" sldId="260"/>
            <ac:spMk id="10" creationId="{49586134-4EE1-431F-A25B-84D4CF7D5539}"/>
          </ac:spMkLst>
        </pc:spChg>
        <pc:spChg chg="mod">
          <ac:chgData name="ANTONIO ROMANO" userId="c190c4d8-e761-4b0d-a34b-08ae3699135d" providerId="ADAL" clId="{B2A3B7D2-E903-4972-AEF6-414816E833AB}" dt="2021-10-27T16:09:51.682" v="2460" actId="1035"/>
          <ac:spMkLst>
            <pc:docMk/>
            <pc:sldMk cId="2827577310" sldId="260"/>
            <ac:spMk id="11" creationId="{DFAC3413-1797-41D6-BF8E-80F23B2C02D1}"/>
          </ac:spMkLst>
        </pc:spChg>
        <pc:spChg chg="mod">
          <ac:chgData name="ANTONIO ROMANO" userId="c190c4d8-e761-4b0d-a34b-08ae3699135d" providerId="ADAL" clId="{B2A3B7D2-E903-4972-AEF6-414816E833AB}" dt="2021-10-27T16:09:51.682" v="2460" actId="1035"/>
          <ac:spMkLst>
            <pc:docMk/>
            <pc:sldMk cId="2827577310" sldId="260"/>
            <ac:spMk id="13" creationId="{50661348-15C6-4394-8D5C-3D0605E49B19}"/>
          </ac:spMkLst>
        </pc:spChg>
        <pc:spChg chg="add mod">
          <ac:chgData name="ANTONIO ROMANO" userId="c190c4d8-e761-4b0d-a34b-08ae3699135d" providerId="ADAL" clId="{B2A3B7D2-E903-4972-AEF6-414816E833AB}" dt="2021-10-27T16:12:03.653" v="2723" actId="114"/>
          <ac:spMkLst>
            <pc:docMk/>
            <pc:sldMk cId="2827577310" sldId="260"/>
            <ac:spMk id="16" creationId="{03389AAD-32E0-4BB3-8DEB-11BC91EFC7BE}"/>
          </ac:spMkLst>
        </pc:spChg>
        <pc:spChg chg="add del">
          <ac:chgData name="ANTONIO ROMANO" userId="c190c4d8-e761-4b0d-a34b-08ae3699135d" providerId="ADAL" clId="{B2A3B7D2-E903-4972-AEF6-414816E833AB}" dt="2021-10-27T13:58:36.317" v="46" actId="22"/>
          <ac:spMkLst>
            <pc:docMk/>
            <pc:sldMk cId="2827577310" sldId="260"/>
            <ac:spMk id="18" creationId="{13BBA2E0-7ADA-46BA-AF14-A0747112C9CC}"/>
          </ac:spMkLst>
        </pc:spChg>
        <pc:picChg chg="del mod">
          <ac:chgData name="ANTONIO ROMANO" userId="c190c4d8-e761-4b0d-a34b-08ae3699135d" providerId="ADAL" clId="{B2A3B7D2-E903-4972-AEF6-414816E833AB}" dt="2021-10-27T13:58:08.231" v="44" actId="478"/>
          <ac:picMkLst>
            <pc:docMk/>
            <pc:sldMk cId="2827577310" sldId="260"/>
            <ac:picMk id="9" creationId="{736BB5FF-24A4-48A3-87EB-9CEA85AED438}"/>
          </ac:picMkLst>
        </pc:picChg>
        <pc:picChg chg="del mod modCrop">
          <ac:chgData name="ANTONIO ROMANO" userId="c190c4d8-e761-4b0d-a34b-08ae3699135d" providerId="ADAL" clId="{B2A3B7D2-E903-4972-AEF6-414816E833AB}" dt="2021-10-27T13:57:19.125" v="41" actId="478"/>
          <ac:picMkLst>
            <pc:docMk/>
            <pc:sldMk cId="2827577310" sldId="260"/>
            <ac:picMk id="12" creationId="{817DF82B-C979-4F4B-B3E7-C09B6BA19FF6}"/>
          </ac:picMkLst>
        </pc:picChg>
        <pc:picChg chg="mod ord">
          <ac:chgData name="ANTONIO ROMANO" userId="c190c4d8-e761-4b0d-a34b-08ae3699135d" providerId="ADAL" clId="{B2A3B7D2-E903-4972-AEF6-414816E833AB}" dt="2021-10-27T16:09:51.682" v="2460" actId="1035"/>
          <ac:picMkLst>
            <pc:docMk/>
            <pc:sldMk cId="2827577310" sldId="260"/>
            <ac:picMk id="1026" creationId="{240057F4-1C42-4E77-A3B9-65BFFAA8E122}"/>
          </ac:picMkLst>
        </pc:picChg>
        <pc:inkChg chg="del mod">
          <ac:chgData name="ANTONIO ROMANO" userId="c190c4d8-e761-4b0d-a34b-08ae3699135d" providerId="ADAL" clId="{B2A3B7D2-E903-4972-AEF6-414816E833AB}" dt="2021-10-27T14:16:03.457" v="139" actId="478"/>
          <ac:inkMkLst>
            <pc:docMk/>
            <pc:sldMk cId="2827577310" sldId="260"/>
            <ac:inkMk id="7" creationId="{1B4EE9CE-C7C7-CD43-A89B-C7FAF6A442AE}"/>
          </ac:inkMkLst>
        </pc:inkChg>
        <pc:inkChg chg="mod">
          <ac:chgData name="ANTONIO ROMANO" userId="c190c4d8-e761-4b0d-a34b-08ae3699135d" providerId="ADAL" clId="{B2A3B7D2-E903-4972-AEF6-414816E833AB}" dt="2021-10-27T16:09:51.682" v="2460" actId="1035"/>
          <ac:inkMkLst>
            <pc:docMk/>
            <pc:sldMk cId="2827577310" sldId="260"/>
            <ac:inkMk id="20" creationId="{5F788BB5-AEB2-B647-91A6-FF3B47AFF081}"/>
          </ac:inkMkLst>
        </pc:inkChg>
        <pc:inkChg chg="mod">
          <ac:chgData name="ANTONIO ROMANO" userId="c190c4d8-e761-4b0d-a34b-08ae3699135d" providerId="ADAL" clId="{B2A3B7D2-E903-4972-AEF6-414816E833AB}" dt="2021-10-27T16:09:51.682" v="2460" actId="1035"/>
          <ac:inkMkLst>
            <pc:docMk/>
            <pc:sldMk cId="2827577310" sldId="260"/>
            <ac:inkMk id="22" creationId="{AD36C4B4-84C0-5148-8F8C-5DA20DC655D8}"/>
          </ac:inkMkLst>
        </pc:inkChg>
        <pc:inkChg chg="mod">
          <ac:chgData name="ANTONIO ROMANO" userId="c190c4d8-e761-4b0d-a34b-08ae3699135d" providerId="ADAL" clId="{B2A3B7D2-E903-4972-AEF6-414816E833AB}" dt="2021-10-27T16:09:51.682" v="2460" actId="1035"/>
          <ac:inkMkLst>
            <pc:docMk/>
            <pc:sldMk cId="2827577310" sldId="260"/>
            <ac:inkMk id="23" creationId="{04AEE56E-1960-CF4C-80C9-1132F9CEA80D}"/>
          </ac:inkMkLst>
        </pc:inkChg>
        <pc:inkChg chg="mod">
          <ac:chgData name="ANTONIO ROMANO" userId="c190c4d8-e761-4b0d-a34b-08ae3699135d" providerId="ADAL" clId="{B2A3B7D2-E903-4972-AEF6-414816E833AB}" dt="2021-10-27T16:09:51.682" v="2460" actId="1035"/>
          <ac:inkMkLst>
            <pc:docMk/>
            <pc:sldMk cId="2827577310" sldId="260"/>
            <ac:inkMk id="26" creationId="{6BD28415-3D4E-CC41-AD3C-17AAF93D8DC5}"/>
          </ac:inkMkLst>
        </pc:inkChg>
        <pc:inkChg chg="mod">
          <ac:chgData name="ANTONIO ROMANO" userId="c190c4d8-e761-4b0d-a34b-08ae3699135d" providerId="ADAL" clId="{B2A3B7D2-E903-4972-AEF6-414816E833AB}" dt="2021-10-27T16:09:51.682" v="2460" actId="1035"/>
          <ac:inkMkLst>
            <pc:docMk/>
            <pc:sldMk cId="2827577310" sldId="260"/>
            <ac:inkMk id="28" creationId="{BC4C9ACF-FC0A-DC4B-940C-0341B553FC94}"/>
          </ac:inkMkLst>
        </pc:inkChg>
        <pc:cxnChg chg="del">
          <ac:chgData name="ANTONIO ROMANO" userId="c190c4d8-e761-4b0d-a34b-08ae3699135d" providerId="ADAL" clId="{B2A3B7D2-E903-4972-AEF6-414816E833AB}" dt="2021-10-27T13:56:18.711" v="30" actId="478"/>
          <ac:cxnSpMkLst>
            <pc:docMk/>
            <pc:sldMk cId="2827577310" sldId="260"/>
            <ac:cxnSpMk id="4" creationId="{900D2648-B8CA-40A1-A10C-DBCD1404A3FA}"/>
          </ac:cxnSpMkLst>
        </pc:cxnChg>
        <pc:cxnChg chg="add mod">
          <ac:chgData name="ANTONIO ROMANO" userId="c190c4d8-e761-4b0d-a34b-08ae3699135d" providerId="ADAL" clId="{B2A3B7D2-E903-4972-AEF6-414816E833AB}" dt="2021-10-27T16:09:51.682" v="2460" actId="1035"/>
          <ac:cxnSpMkLst>
            <pc:docMk/>
            <pc:sldMk cId="2827577310" sldId="260"/>
            <ac:cxnSpMk id="5" creationId="{B4FBF8AA-3882-4A55-8071-E0B0C5C6FC81}"/>
          </ac:cxnSpMkLst>
        </pc:cxnChg>
        <pc:cxnChg chg="del">
          <ac:chgData name="ANTONIO ROMANO" userId="c190c4d8-e761-4b0d-a34b-08ae3699135d" providerId="ADAL" clId="{B2A3B7D2-E903-4972-AEF6-414816E833AB}" dt="2021-10-27T13:56:18.035" v="29" actId="478"/>
          <ac:cxnSpMkLst>
            <pc:docMk/>
            <pc:sldMk cId="2827577310" sldId="260"/>
            <ac:cxnSpMk id="17" creationId="{1831A049-FB29-4698-A9A1-0EEB397C89EE}"/>
          </ac:cxnSpMkLst>
        </pc:cxnChg>
      </pc:sldChg>
      <pc:sldChg chg="addSp">
        <pc:chgData name="ANTONIO ROMANO" userId="c190c4d8-e761-4b0d-a34b-08ae3699135d" providerId="ADAL" clId="{B2A3B7D2-E903-4972-AEF6-414816E833AB}" dt="2021-10-27T13:58:47.099" v="47"/>
        <pc:sldMkLst>
          <pc:docMk/>
          <pc:sldMk cId="4187812867" sldId="260"/>
        </pc:sldMkLst>
        <pc:picChg chg="add">
          <ac:chgData name="ANTONIO ROMANO" userId="c190c4d8-e761-4b0d-a34b-08ae3699135d" providerId="ADAL" clId="{B2A3B7D2-E903-4972-AEF6-414816E833AB}" dt="2021-10-27T13:58:47.099" v="47"/>
          <ac:picMkLst>
            <pc:docMk/>
            <pc:sldMk cId="4187812867" sldId="260"/>
            <ac:picMk id="1026" creationId="{240057F4-1C42-4E77-A3B9-65BFFAA8E122}"/>
          </ac:picMkLst>
        </pc:picChg>
      </pc:sldChg>
      <pc:sldChg chg="addSp delSp modSp mod modAnim">
        <pc:chgData name="ANTONIO ROMANO" userId="c190c4d8-e761-4b0d-a34b-08ae3699135d" providerId="ADAL" clId="{B2A3B7D2-E903-4972-AEF6-414816E833AB}" dt="2021-10-27T17:08:23.038" v="4415" actId="20577"/>
        <pc:sldMkLst>
          <pc:docMk/>
          <pc:sldMk cId="2591092351" sldId="261"/>
        </pc:sldMkLst>
        <pc:spChg chg="mod">
          <ac:chgData name="ANTONIO ROMANO" userId="c190c4d8-e761-4b0d-a34b-08ae3699135d" providerId="ADAL" clId="{B2A3B7D2-E903-4972-AEF6-414816E833AB}" dt="2021-10-27T14:57:43.291" v="865" actId="1038"/>
          <ac:spMkLst>
            <pc:docMk/>
            <pc:sldMk cId="2591092351" sldId="261"/>
            <ac:spMk id="3" creationId="{B26BE9BA-1CF8-4B83-B7F3-DFA613C02AA1}"/>
          </ac:spMkLst>
        </pc:spChg>
        <pc:spChg chg="mod">
          <ac:chgData name="ANTONIO ROMANO" userId="c190c4d8-e761-4b0d-a34b-08ae3699135d" providerId="ADAL" clId="{B2A3B7D2-E903-4972-AEF6-414816E833AB}" dt="2021-10-27T17:08:23.038" v="4415" actId="20577"/>
          <ac:spMkLst>
            <pc:docMk/>
            <pc:sldMk cId="2591092351" sldId="261"/>
            <ac:spMk id="8" creationId="{F0C35FB1-5B78-43BB-93CB-60C2A1776C1E}"/>
          </ac:spMkLst>
        </pc:spChg>
        <pc:spChg chg="mod">
          <ac:chgData name="ANTONIO ROMANO" userId="c190c4d8-e761-4b0d-a34b-08ae3699135d" providerId="ADAL" clId="{B2A3B7D2-E903-4972-AEF6-414816E833AB}" dt="2021-10-27T15:58:24.453" v="2417" actId="114"/>
          <ac:spMkLst>
            <pc:docMk/>
            <pc:sldMk cId="2591092351" sldId="261"/>
            <ac:spMk id="9" creationId="{DC487219-0E85-40EC-9D71-072C56462A6A}"/>
          </ac:spMkLst>
        </pc:spChg>
        <pc:spChg chg="mod">
          <ac:chgData name="ANTONIO ROMANO" userId="c190c4d8-e761-4b0d-a34b-08ae3699135d" providerId="ADAL" clId="{B2A3B7D2-E903-4972-AEF6-414816E833AB}" dt="2021-10-27T14:38:16.186" v="277" actId="1036"/>
          <ac:spMkLst>
            <pc:docMk/>
            <pc:sldMk cId="2591092351" sldId="261"/>
            <ac:spMk id="11" creationId="{F4976D33-3389-40F1-8C29-0E519897EA35}"/>
          </ac:spMkLst>
        </pc:spChg>
        <pc:spChg chg="mod">
          <ac:chgData name="ANTONIO ROMANO" userId="c190c4d8-e761-4b0d-a34b-08ae3699135d" providerId="ADAL" clId="{B2A3B7D2-E903-4972-AEF6-414816E833AB}" dt="2021-10-27T16:40:27.073" v="3285" actId="20577"/>
          <ac:spMkLst>
            <pc:docMk/>
            <pc:sldMk cId="2591092351" sldId="261"/>
            <ac:spMk id="12" creationId="{E11D8FBB-6F07-4818-A8DC-C0E88ED7B106}"/>
          </ac:spMkLst>
        </pc:spChg>
        <pc:spChg chg="add del mod">
          <ac:chgData name="ANTONIO ROMANO" userId="c190c4d8-e761-4b0d-a34b-08ae3699135d" providerId="ADAL" clId="{B2A3B7D2-E903-4972-AEF6-414816E833AB}" dt="2021-10-27T16:38:50.055" v="3227" actId="21"/>
          <ac:spMkLst>
            <pc:docMk/>
            <pc:sldMk cId="2591092351" sldId="261"/>
            <ac:spMk id="16" creationId="{707C26F3-D115-4294-92CA-4E4708B25759}"/>
          </ac:spMkLst>
        </pc:spChg>
        <pc:cxnChg chg="mod">
          <ac:chgData name="ANTONIO ROMANO" userId="c190c4d8-e761-4b0d-a34b-08ae3699135d" providerId="ADAL" clId="{B2A3B7D2-E903-4972-AEF6-414816E833AB}" dt="2021-10-27T14:38:16.186" v="277" actId="1036"/>
          <ac:cxnSpMkLst>
            <pc:docMk/>
            <pc:sldMk cId="2591092351" sldId="261"/>
            <ac:cxnSpMk id="13" creationId="{C0B12510-1ECE-467E-A722-FC774AC84702}"/>
          </ac:cxnSpMkLst>
        </pc:cxnChg>
        <pc:cxnChg chg="mod">
          <ac:chgData name="ANTONIO ROMANO" userId="c190c4d8-e761-4b0d-a34b-08ae3699135d" providerId="ADAL" clId="{B2A3B7D2-E903-4972-AEF6-414816E833AB}" dt="2021-10-27T14:38:16.186" v="277" actId="1036"/>
          <ac:cxnSpMkLst>
            <pc:docMk/>
            <pc:sldMk cId="2591092351" sldId="261"/>
            <ac:cxnSpMk id="14" creationId="{40422FCC-29D8-4461-895F-95B7DFAF6FDE}"/>
          </ac:cxnSpMkLst>
        </pc:cxnChg>
        <pc:cxnChg chg="add mod">
          <ac:chgData name="ANTONIO ROMANO" userId="c190c4d8-e761-4b0d-a34b-08ae3699135d" providerId="ADAL" clId="{B2A3B7D2-E903-4972-AEF6-414816E833AB}" dt="2021-10-27T14:38:49.506" v="280" actId="14100"/>
          <ac:cxnSpMkLst>
            <pc:docMk/>
            <pc:sldMk cId="2591092351" sldId="261"/>
            <ac:cxnSpMk id="15" creationId="{F6530A2A-ADD7-4520-9D0B-7BD8480DC1C1}"/>
          </ac:cxnSpMkLst>
        </pc:cxnChg>
      </pc:sldChg>
      <pc:sldChg chg="addSp delSp modSp mod">
        <pc:chgData name="ANTONIO ROMANO" userId="c190c4d8-e761-4b0d-a34b-08ae3699135d" providerId="ADAL" clId="{B2A3B7D2-E903-4972-AEF6-414816E833AB}" dt="2021-10-27T16:48:54.267" v="3676" actId="20577"/>
        <pc:sldMkLst>
          <pc:docMk/>
          <pc:sldMk cId="3741083436" sldId="262"/>
        </pc:sldMkLst>
        <pc:spChg chg="mod">
          <ac:chgData name="ANTONIO ROMANO" userId="c190c4d8-e761-4b0d-a34b-08ae3699135d" providerId="ADAL" clId="{B2A3B7D2-E903-4972-AEF6-414816E833AB}" dt="2021-10-27T16:42:29.682" v="3348" actId="20577"/>
          <ac:spMkLst>
            <pc:docMk/>
            <pc:sldMk cId="3741083436" sldId="262"/>
            <ac:spMk id="2" creationId="{17399D4A-0B8E-4584-B6A5-5CBD6BFC4D66}"/>
          </ac:spMkLst>
        </pc:spChg>
        <pc:spChg chg="del">
          <ac:chgData name="ANTONIO ROMANO" userId="c190c4d8-e761-4b0d-a34b-08ae3699135d" providerId="ADAL" clId="{B2A3B7D2-E903-4972-AEF6-414816E833AB}" dt="2021-10-27T14:42:58.652" v="281" actId="478"/>
          <ac:spMkLst>
            <pc:docMk/>
            <pc:sldMk cId="3741083436" sldId="262"/>
            <ac:spMk id="3" creationId="{266FBDDB-4367-4BCE-A2C5-225571A1BF81}"/>
          </ac:spMkLst>
        </pc:spChg>
        <pc:spChg chg="del">
          <ac:chgData name="ANTONIO ROMANO" userId="c190c4d8-e761-4b0d-a34b-08ae3699135d" providerId="ADAL" clId="{B2A3B7D2-E903-4972-AEF6-414816E833AB}" dt="2021-10-27T14:43:00.139" v="282" actId="478"/>
          <ac:spMkLst>
            <pc:docMk/>
            <pc:sldMk cId="3741083436" sldId="262"/>
            <ac:spMk id="4" creationId="{B644E2F5-FA61-4225-AB54-F0387727238C}"/>
          </ac:spMkLst>
        </pc:spChg>
        <pc:spChg chg="add mod">
          <ac:chgData name="ANTONIO ROMANO" userId="c190c4d8-e761-4b0d-a34b-08ae3699135d" providerId="ADAL" clId="{B2A3B7D2-E903-4972-AEF6-414816E833AB}" dt="2021-10-27T16:42:34.531" v="3349" actId="1076"/>
          <ac:spMkLst>
            <pc:docMk/>
            <pc:sldMk cId="3741083436" sldId="262"/>
            <ac:spMk id="5" creationId="{32D405A1-A09B-4CCA-BE8A-921C0890C21F}"/>
          </ac:spMkLst>
        </pc:spChg>
        <pc:spChg chg="mod">
          <ac:chgData name="ANTONIO ROMANO" userId="c190c4d8-e761-4b0d-a34b-08ae3699135d" providerId="ADAL" clId="{B2A3B7D2-E903-4972-AEF6-414816E833AB}" dt="2021-10-27T16:45:17.755" v="3485" actId="14100"/>
          <ac:spMkLst>
            <pc:docMk/>
            <pc:sldMk cId="3741083436" sldId="262"/>
            <ac:spMk id="6" creationId="{F67840F1-6338-499D-9265-FEF1B1CBD066}"/>
          </ac:spMkLst>
        </pc:spChg>
        <pc:spChg chg="add del mod">
          <ac:chgData name="ANTONIO ROMANO" userId="c190c4d8-e761-4b0d-a34b-08ae3699135d" providerId="ADAL" clId="{B2A3B7D2-E903-4972-AEF6-414816E833AB}" dt="2021-10-27T16:41:14.916" v="3301" actId="478"/>
          <ac:spMkLst>
            <pc:docMk/>
            <pc:sldMk cId="3741083436" sldId="262"/>
            <ac:spMk id="7" creationId="{6C3ECCF2-36D9-484F-9968-869C1479D536}"/>
          </ac:spMkLst>
        </pc:spChg>
        <pc:spChg chg="mod">
          <ac:chgData name="ANTONIO ROMANO" userId="c190c4d8-e761-4b0d-a34b-08ae3699135d" providerId="ADAL" clId="{B2A3B7D2-E903-4972-AEF6-414816E833AB}" dt="2021-10-27T16:48:54.267" v="3676" actId="20577"/>
          <ac:spMkLst>
            <pc:docMk/>
            <pc:sldMk cId="3741083436" sldId="262"/>
            <ac:spMk id="8" creationId="{9CCDEA54-E2FE-4CDD-B41B-B9745B519E6D}"/>
          </ac:spMkLst>
        </pc:spChg>
        <pc:spChg chg="add del mod">
          <ac:chgData name="ANTONIO ROMANO" userId="c190c4d8-e761-4b0d-a34b-08ae3699135d" providerId="ADAL" clId="{B2A3B7D2-E903-4972-AEF6-414816E833AB}" dt="2021-10-27T16:45:01.941" v="3483" actId="478"/>
          <ac:spMkLst>
            <pc:docMk/>
            <pc:sldMk cId="3741083436" sldId="262"/>
            <ac:spMk id="9" creationId="{319A1189-B2CF-49F7-B18D-5878E1901CAB}"/>
          </ac:spMkLst>
        </pc:spChg>
        <pc:spChg chg="add del mod">
          <ac:chgData name="ANTONIO ROMANO" userId="c190c4d8-e761-4b0d-a34b-08ae3699135d" providerId="ADAL" clId="{B2A3B7D2-E903-4972-AEF6-414816E833AB}" dt="2021-10-27T16:43:24.430" v="3375"/>
          <ac:spMkLst>
            <pc:docMk/>
            <pc:sldMk cId="3741083436" sldId="262"/>
            <ac:spMk id="10" creationId="{24074A8B-2467-4661-99AD-F0CAF196E45E}"/>
          </ac:spMkLst>
        </pc:spChg>
        <pc:spChg chg="add mod">
          <ac:chgData name="ANTONIO ROMANO" userId="c190c4d8-e761-4b0d-a34b-08ae3699135d" providerId="ADAL" clId="{B2A3B7D2-E903-4972-AEF6-414816E833AB}" dt="2021-10-27T16:48:05.574" v="3655" actId="20577"/>
          <ac:spMkLst>
            <pc:docMk/>
            <pc:sldMk cId="3741083436" sldId="262"/>
            <ac:spMk id="11" creationId="{6E4BAFFD-F8BB-4470-AEE5-F71C973342B1}"/>
          </ac:spMkLst>
        </pc:spChg>
        <pc:cxnChg chg="add mod">
          <ac:chgData name="ANTONIO ROMANO" userId="c190c4d8-e761-4b0d-a34b-08ae3699135d" providerId="ADAL" clId="{B2A3B7D2-E903-4972-AEF6-414816E833AB}" dt="2021-10-27T16:46:42.211" v="3519" actId="14100"/>
          <ac:cxnSpMkLst>
            <pc:docMk/>
            <pc:sldMk cId="3741083436" sldId="262"/>
            <ac:cxnSpMk id="12" creationId="{92CA8FC5-586F-4721-997F-C352A2F829DD}"/>
          </ac:cxnSpMkLst>
        </pc:cxnChg>
      </pc:sldChg>
      <pc:sldChg chg="addSp delSp modSp mod delAnim modAnim">
        <pc:chgData name="ANTONIO ROMANO" userId="c190c4d8-e761-4b0d-a34b-08ae3699135d" providerId="ADAL" clId="{B2A3B7D2-E903-4972-AEF6-414816E833AB}" dt="2021-10-27T16:49:48.107" v="3681" actId="20577"/>
        <pc:sldMkLst>
          <pc:docMk/>
          <pc:sldMk cId="3874973624" sldId="263"/>
        </pc:sldMkLst>
        <pc:spChg chg="mod">
          <ac:chgData name="ANTONIO ROMANO" userId="c190c4d8-e761-4b0d-a34b-08ae3699135d" providerId="ADAL" clId="{B2A3B7D2-E903-4972-AEF6-414816E833AB}" dt="2021-10-27T15:14:14.664" v="1343" actId="6549"/>
          <ac:spMkLst>
            <pc:docMk/>
            <pc:sldMk cId="3874973624" sldId="263"/>
            <ac:spMk id="2" creationId="{373D9D9D-E5A5-43D4-8CCD-A169F9916294}"/>
          </ac:spMkLst>
        </pc:spChg>
        <pc:spChg chg="mod">
          <ac:chgData name="ANTONIO ROMANO" userId="c190c4d8-e761-4b0d-a34b-08ae3699135d" providerId="ADAL" clId="{B2A3B7D2-E903-4972-AEF6-414816E833AB}" dt="2021-10-27T16:48:49.994" v="3675" actId="20577"/>
          <ac:spMkLst>
            <pc:docMk/>
            <pc:sldMk cId="3874973624" sldId="263"/>
            <ac:spMk id="4" creationId="{50542066-7A25-4F7F-8386-5FC9F66E3A3D}"/>
          </ac:spMkLst>
        </pc:spChg>
        <pc:spChg chg="del">
          <ac:chgData name="ANTONIO ROMANO" userId="c190c4d8-e761-4b0d-a34b-08ae3699135d" providerId="ADAL" clId="{B2A3B7D2-E903-4972-AEF6-414816E833AB}" dt="2021-10-27T15:03:53.917" v="900" actId="478"/>
          <ac:spMkLst>
            <pc:docMk/>
            <pc:sldMk cId="3874973624" sldId="263"/>
            <ac:spMk id="5" creationId="{190ACF5A-BF66-4E01-ADCB-DCD6AC628D2E}"/>
          </ac:spMkLst>
        </pc:spChg>
        <pc:spChg chg="del">
          <ac:chgData name="ANTONIO ROMANO" userId="c190c4d8-e761-4b0d-a34b-08ae3699135d" providerId="ADAL" clId="{B2A3B7D2-E903-4972-AEF6-414816E833AB}" dt="2021-10-27T15:03:51.362" v="899" actId="478"/>
          <ac:spMkLst>
            <pc:docMk/>
            <pc:sldMk cId="3874973624" sldId="263"/>
            <ac:spMk id="6" creationId="{80391A65-20E5-48A1-A736-70AE0E20C8F3}"/>
          </ac:spMkLst>
        </pc:spChg>
        <pc:spChg chg="add mod">
          <ac:chgData name="ANTONIO ROMANO" userId="c190c4d8-e761-4b0d-a34b-08ae3699135d" providerId="ADAL" clId="{B2A3B7D2-E903-4972-AEF6-414816E833AB}" dt="2021-10-27T16:49:48.107" v="3681" actId="20577"/>
          <ac:spMkLst>
            <pc:docMk/>
            <pc:sldMk cId="3874973624" sldId="263"/>
            <ac:spMk id="8" creationId="{E30F6AF5-77BE-4661-B5F1-CADBBD6040CF}"/>
          </ac:spMkLst>
        </pc:spChg>
        <pc:spChg chg="add mod">
          <ac:chgData name="ANTONIO ROMANO" userId="c190c4d8-e761-4b0d-a34b-08ae3699135d" providerId="ADAL" clId="{B2A3B7D2-E903-4972-AEF6-414816E833AB}" dt="2021-10-27T15:16:45.277" v="1688" actId="20577"/>
          <ac:spMkLst>
            <pc:docMk/>
            <pc:sldMk cId="3874973624" sldId="263"/>
            <ac:spMk id="12" creationId="{662A707E-BDC6-4ECE-AA68-DB4C712514CD}"/>
          </ac:spMkLst>
        </pc:spChg>
        <pc:cxnChg chg="add del mod">
          <ac:chgData name="ANTONIO ROMANO" userId="c190c4d8-e761-4b0d-a34b-08ae3699135d" providerId="ADAL" clId="{B2A3B7D2-E903-4972-AEF6-414816E833AB}" dt="2021-10-27T15:07:09.132" v="1032" actId="478"/>
          <ac:cxnSpMkLst>
            <pc:docMk/>
            <pc:sldMk cId="3874973624" sldId="263"/>
            <ac:cxnSpMk id="7" creationId="{8898C17B-D059-44E9-8705-8EF29ED6E3B2}"/>
          </ac:cxnSpMkLst>
        </pc:cxnChg>
        <pc:cxnChg chg="add mod">
          <ac:chgData name="ANTONIO ROMANO" userId="c190c4d8-e761-4b0d-a34b-08ae3699135d" providerId="ADAL" clId="{B2A3B7D2-E903-4972-AEF6-414816E833AB}" dt="2021-10-27T15:13:47.876" v="1280" actId="1076"/>
          <ac:cxnSpMkLst>
            <pc:docMk/>
            <pc:sldMk cId="3874973624" sldId="263"/>
            <ac:cxnSpMk id="9" creationId="{3A99212D-0598-4716-AA28-915D92D14C8F}"/>
          </ac:cxnSpMkLst>
        </pc:cxnChg>
        <pc:cxnChg chg="add mod">
          <ac:chgData name="ANTONIO ROMANO" userId="c190c4d8-e761-4b0d-a34b-08ae3699135d" providerId="ADAL" clId="{B2A3B7D2-E903-4972-AEF6-414816E833AB}" dt="2021-10-27T15:14:25.444" v="1346" actId="14100"/>
          <ac:cxnSpMkLst>
            <pc:docMk/>
            <pc:sldMk cId="3874973624" sldId="263"/>
            <ac:cxnSpMk id="10" creationId="{00301C1C-FDA1-46AF-BB2C-505103768826}"/>
          </ac:cxnSpMkLst>
        </pc:cxnChg>
      </pc:sldChg>
      <pc:sldChg chg="del">
        <pc:chgData name="ANTONIO ROMANO" userId="c190c4d8-e761-4b0d-a34b-08ae3699135d" providerId="ADAL" clId="{B2A3B7D2-E903-4972-AEF6-414816E833AB}" dt="2021-10-27T15:10:16.274" v="1124" actId="47"/>
        <pc:sldMkLst>
          <pc:docMk/>
          <pc:sldMk cId="4147574209" sldId="264"/>
        </pc:sldMkLst>
      </pc:sldChg>
      <pc:sldChg chg="del">
        <pc:chgData name="ANTONIO ROMANO" userId="c190c4d8-e761-4b0d-a34b-08ae3699135d" providerId="ADAL" clId="{B2A3B7D2-E903-4972-AEF6-414816E833AB}" dt="2021-10-27T15:10:17.638" v="1125" actId="47"/>
        <pc:sldMkLst>
          <pc:docMk/>
          <pc:sldMk cId="3319348181" sldId="265"/>
        </pc:sldMkLst>
      </pc:sldChg>
      <pc:sldChg chg="addSp delSp modSp mod delAnim modAnim">
        <pc:chgData name="ANTONIO ROMANO" userId="c190c4d8-e761-4b0d-a34b-08ae3699135d" providerId="ADAL" clId="{B2A3B7D2-E903-4972-AEF6-414816E833AB}" dt="2021-10-27T17:06:34.030" v="4400" actId="1036"/>
        <pc:sldMkLst>
          <pc:docMk/>
          <pc:sldMk cId="648684463" sldId="267"/>
        </pc:sldMkLst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9" creationId="{4EC49EC3-1688-445B-866A-27A0D42FBCB3}"/>
          </ac:spMkLst>
        </pc:spChg>
        <pc:spChg chg="mod">
          <ac:chgData name="ANTONIO ROMANO" userId="c190c4d8-e761-4b0d-a34b-08ae3699135d" providerId="ADAL" clId="{B2A3B7D2-E903-4972-AEF6-414816E833AB}" dt="2021-10-27T15:29:28.357" v="2000" actId="14100"/>
          <ac:spMkLst>
            <pc:docMk/>
            <pc:sldMk cId="648684463" sldId="267"/>
            <ac:spMk id="12" creationId="{B44C36D6-4DFE-4E9A-8B87-C5B49D7F292C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13" creationId="{D001C5F3-FE5F-4E70-9D01-DD2AB8FF86DB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18" creationId="{F179B92F-F9B4-4D97-974E-665E6F2150C0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19" creationId="{77BC70E3-E197-4512-865C-20E1DD7AC4AE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20" creationId="{228AB55B-0162-4372-81DE-691A5AA6A893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21" creationId="{8A1F8FD6-8250-4F74-9A83-6C589BB91BBB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24" creationId="{80CF71F8-4BF3-4A92-9552-1BD6AED123DD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25" creationId="{8DF537D0-6E10-49D3-B0E2-9C2C84661B8C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26" creationId="{FD69982A-6702-48CB-9BDC-048B5DE03706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27" creationId="{75A3E8EE-088F-4C52-B69B-CC0D9B577B36}"/>
          </ac:spMkLst>
        </pc:spChg>
        <pc:spChg chg="add del mod">
          <ac:chgData name="ANTONIO ROMANO" userId="c190c4d8-e761-4b0d-a34b-08ae3699135d" providerId="ADAL" clId="{B2A3B7D2-E903-4972-AEF6-414816E833AB}" dt="2021-10-27T15:44:40.062" v="2170" actId="478"/>
          <ac:spMkLst>
            <pc:docMk/>
            <pc:sldMk cId="648684463" sldId="267"/>
            <ac:spMk id="28" creationId="{9FF70659-C7F9-42D4-8FBA-3C3F6E3EEDA4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29" creationId="{757B9158-7881-4A05-90CD-BB8D1E19D670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30" creationId="{693185DA-CCF1-4BFE-82A0-354E2F5505AC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31" creationId="{10E911E0-F120-41B0-B366-0C6D812AA7E4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32" creationId="{810929E7-F1D1-4125-96A8-2A97C4EE624A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36" creationId="{24ED1D7C-272B-407A-83B8-17AA5DD7E3D0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38" creationId="{FCAD582B-CEC7-47C5-8238-1071AFEF33F8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39" creationId="{44C65CD4-D1DB-42E0-853E-38C7C526A181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41" creationId="{A7FC1A48-D958-4C09-A651-A494F0C76E20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42" creationId="{5BEB348D-DD8B-4312-9FB5-F92633686E80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43" creationId="{81046201-503D-4E28-AAB0-AAE1156F5252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44" creationId="{3FF50011-80F4-4B81-B08A-F6921F98D386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45" creationId="{C907F2FD-B39A-401D-9C6B-C5118597BF00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46" creationId="{19F39900-7A36-4B6B-B44E-9ACF0AD55EF8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47" creationId="{ED5DC2B0-2C2D-417A-BA69-62FEC2884D80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48" creationId="{0DE1493C-AF6C-4CFD-852B-406C099564F2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49" creationId="{B4697943-D23E-476D-9374-ED2E1762D3F7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50" creationId="{EAABEE58-3E82-41A8-A647-5005CA9F9038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51" creationId="{C8BE8CB2-FB1A-4DF4-9BE2-19DFAB0FED83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52" creationId="{7EFE9A2D-5834-4ABD-9712-26C67D33241D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53" creationId="{9DA3AAE0-CC17-4FDF-9300-DE2F17E52131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54" creationId="{2B14B63E-FE3E-4557-BCC7-C14447D5DE74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55" creationId="{CBA27210-6322-43C5-9068-FB726C1C8AEC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56" creationId="{5DE5B36E-1525-4C8D-85F1-16B9DE267A43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57" creationId="{65A86C51-8EDD-4884-9908-B56B324EBD99}"/>
          </ac:spMkLst>
        </pc:spChg>
        <pc:spChg chg="add del mod">
          <ac:chgData name="ANTONIO ROMANO" userId="c190c4d8-e761-4b0d-a34b-08ae3699135d" providerId="ADAL" clId="{B2A3B7D2-E903-4972-AEF6-414816E833AB}" dt="2021-10-27T15:50:58.844" v="2353" actId="478"/>
          <ac:spMkLst>
            <pc:docMk/>
            <pc:sldMk cId="648684463" sldId="267"/>
            <ac:spMk id="58" creationId="{A759DAE4-336B-4A5D-B83C-7AD0505611DC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59" creationId="{3CC9A908-33F2-4609-87E1-5FAD0A399ECD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60" creationId="{834FC6BB-2CD4-4485-8688-FB390813778B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62" creationId="{6BF820EE-1456-4D1D-8021-44B4B074B5AA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63" creationId="{7137D40C-160E-4807-B214-D7DE9EFE2B5C}"/>
          </ac:spMkLst>
        </pc:spChg>
        <pc:picChg chg="mod">
          <ac:chgData name="ANTONIO ROMANO" userId="c190c4d8-e761-4b0d-a34b-08ae3699135d" providerId="ADAL" clId="{B2A3B7D2-E903-4972-AEF6-414816E833AB}" dt="2021-10-27T17:06:34.030" v="4400" actId="1036"/>
          <ac:picMkLst>
            <pc:docMk/>
            <pc:sldMk cId="648684463" sldId="267"/>
            <ac:picMk id="2" creationId="{DA39D9F8-74A3-49F9-AE3A-4570268C4612}"/>
          </ac:picMkLst>
        </pc:picChg>
        <pc:picChg chg="del">
          <ac:chgData name="ANTONIO ROMANO" userId="c190c4d8-e761-4b0d-a34b-08ae3699135d" providerId="ADAL" clId="{B2A3B7D2-E903-4972-AEF6-414816E833AB}" dt="2021-10-27T15:35:06.723" v="2108" actId="478"/>
          <ac:picMkLst>
            <pc:docMk/>
            <pc:sldMk cId="648684463" sldId="267"/>
            <ac:picMk id="8" creationId="{CC05781A-2CF1-460A-A955-9F12F1059C37}"/>
          </ac:picMkLst>
        </pc:picChg>
        <pc:cxnChg chg="add mod">
          <ac:chgData name="ANTONIO ROMANO" userId="c190c4d8-e761-4b0d-a34b-08ae3699135d" providerId="ADAL" clId="{B2A3B7D2-E903-4972-AEF6-414816E833AB}" dt="2021-10-27T17:06:34.030" v="4400" actId="1036"/>
          <ac:cxnSpMkLst>
            <pc:docMk/>
            <pc:sldMk cId="648684463" sldId="267"/>
            <ac:cxnSpMk id="14" creationId="{8A34C935-CF46-4DB0-A626-CA75B8CB9611}"/>
          </ac:cxnSpMkLst>
        </pc:cxnChg>
        <pc:cxnChg chg="add mod">
          <ac:chgData name="ANTONIO ROMANO" userId="c190c4d8-e761-4b0d-a34b-08ae3699135d" providerId="ADAL" clId="{B2A3B7D2-E903-4972-AEF6-414816E833AB}" dt="2021-10-27T17:06:34.030" v="4400" actId="1036"/>
          <ac:cxnSpMkLst>
            <pc:docMk/>
            <pc:sldMk cId="648684463" sldId="267"/>
            <ac:cxnSpMk id="22" creationId="{997E19A0-8570-41F2-AA7D-A2245023E382}"/>
          </ac:cxnSpMkLst>
        </pc:cxnChg>
        <pc:cxnChg chg="add mod">
          <ac:chgData name="ANTONIO ROMANO" userId="c190c4d8-e761-4b0d-a34b-08ae3699135d" providerId="ADAL" clId="{B2A3B7D2-E903-4972-AEF6-414816E833AB}" dt="2021-10-27T17:06:34.030" v="4400" actId="1036"/>
          <ac:cxnSpMkLst>
            <pc:docMk/>
            <pc:sldMk cId="648684463" sldId="267"/>
            <ac:cxnSpMk id="23" creationId="{AAE77D87-9C95-4B63-A389-4D2F8744A14D}"/>
          </ac:cxnSpMkLst>
        </pc:cxnChg>
        <pc:cxnChg chg="add mod">
          <ac:chgData name="ANTONIO ROMANO" userId="c190c4d8-e761-4b0d-a34b-08ae3699135d" providerId="ADAL" clId="{B2A3B7D2-E903-4972-AEF6-414816E833AB}" dt="2021-10-27T17:06:34.030" v="4400" actId="1036"/>
          <ac:cxnSpMkLst>
            <pc:docMk/>
            <pc:sldMk cId="648684463" sldId="267"/>
            <ac:cxnSpMk id="33" creationId="{56619394-816B-4BC2-A4A2-211D44185EC5}"/>
          </ac:cxnSpMkLst>
        </pc:cxnChg>
        <pc:cxnChg chg="add del mod">
          <ac:chgData name="ANTONIO ROMANO" userId="c190c4d8-e761-4b0d-a34b-08ae3699135d" providerId="ADAL" clId="{B2A3B7D2-E903-4972-AEF6-414816E833AB}" dt="2021-10-27T15:47:37.511" v="2258" actId="478"/>
          <ac:cxnSpMkLst>
            <pc:docMk/>
            <pc:sldMk cId="648684463" sldId="267"/>
            <ac:cxnSpMk id="35" creationId="{3CB73A80-EBB4-447E-98F8-1C706D685E2B}"/>
          </ac:cxnSpMkLst>
        </pc:cxnChg>
        <pc:cxnChg chg="add del mod">
          <ac:chgData name="ANTONIO ROMANO" userId="c190c4d8-e761-4b0d-a34b-08ae3699135d" providerId="ADAL" clId="{B2A3B7D2-E903-4972-AEF6-414816E833AB}" dt="2021-10-27T17:06:34.030" v="4400" actId="1036"/>
          <ac:cxnSpMkLst>
            <pc:docMk/>
            <pc:sldMk cId="648684463" sldId="267"/>
            <ac:cxnSpMk id="37" creationId="{7682309A-4284-4F3C-886E-D26324282FD5}"/>
          </ac:cxnSpMkLst>
        </pc:cxnChg>
      </pc:sldChg>
      <pc:sldChg chg="addSp delSp modSp new add del mod">
        <pc:chgData name="ANTONIO ROMANO" userId="c190c4d8-e761-4b0d-a34b-08ae3699135d" providerId="ADAL" clId="{B2A3B7D2-E903-4972-AEF6-414816E833AB}" dt="2021-10-27T16:39:26.274" v="3245" actId="1035"/>
        <pc:sldMkLst>
          <pc:docMk/>
          <pc:sldMk cId="2771340995" sldId="268"/>
        </pc:sldMkLst>
        <pc:spChg chg="add mod">
          <ac:chgData name="ANTONIO ROMANO" userId="c190c4d8-e761-4b0d-a34b-08ae3699135d" providerId="ADAL" clId="{B2A3B7D2-E903-4972-AEF6-414816E833AB}" dt="2021-10-27T16:32:27.521" v="3199" actId="1036"/>
          <ac:spMkLst>
            <pc:docMk/>
            <pc:sldMk cId="2771340995" sldId="268"/>
            <ac:spMk id="2" creationId="{DA541085-718C-4EED-9E15-00B1C3F94A10}"/>
          </ac:spMkLst>
        </pc:spChg>
        <pc:spChg chg="add mod ord">
          <ac:chgData name="ANTONIO ROMANO" userId="c190c4d8-e761-4b0d-a34b-08ae3699135d" providerId="ADAL" clId="{B2A3B7D2-E903-4972-AEF6-414816E833AB}" dt="2021-10-27T16:32:27.521" v="3199" actId="1036"/>
          <ac:spMkLst>
            <pc:docMk/>
            <pc:sldMk cId="2771340995" sldId="268"/>
            <ac:spMk id="3" creationId="{2D387E53-24D1-4814-9648-715E8522C4C3}"/>
          </ac:spMkLst>
        </pc:spChg>
        <pc:spChg chg="add mod">
          <ac:chgData name="ANTONIO ROMANO" userId="c190c4d8-e761-4b0d-a34b-08ae3699135d" providerId="ADAL" clId="{B2A3B7D2-E903-4972-AEF6-414816E833AB}" dt="2021-10-27T16:15:13.625" v="2821" actId="14100"/>
          <ac:spMkLst>
            <pc:docMk/>
            <pc:sldMk cId="2771340995" sldId="268"/>
            <ac:spMk id="4" creationId="{A2C847E7-C933-47A3-8BE9-F432A29FC453}"/>
          </ac:spMkLst>
        </pc:spChg>
        <pc:spChg chg="add mod">
          <ac:chgData name="ANTONIO ROMANO" userId="c190c4d8-e761-4b0d-a34b-08ae3699135d" providerId="ADAL" clId="{B2A3B7D2-E903-4972-AEF6-414816E833AB}" dt="2021-10-27T16:39:18.523" v="3243" actId="14100"/>
          <ac:spMkLst>
            <pc:docMk/>
            <pc:sldMk cId="2771340995" sldId="268"/>
            <ac:spMk id="5" creationId="{2DA9E05F-713D-4B01-8805-B31E3F075B1F}"/>
          </ac:spMkLst>
        </pc:spChg>
        <pc:spChg chg="add mod">
          <ac:chgData name="ANTONIO ROMANO" userId="c190c4d8-e761-4b0d-a34b-08ae3699135d" providerId="ADAL" clId="{B2A3B7D2-E903-4972-AEF6-414816E833AB}" dt="2021-10-27T16:32:27.521" v="3199" actId="1036"/>
          <ac:spMkLst>
            <pc:docMk/>
            <pc:sldMk cId="2771340995" sldId="268"/>
            <ac:spMk id="9" creationId="{82D070D9-DB6B-4853-B72C-179C8C6F8B5C}"/>
          </ac:spMkLst>
        </pc:spChg>
        <pc:spChg chg="add mod">
          <ac:chgData name="ANTONIO ROMANO" userId="c190c4d8-e761-4b0d-a34b-08ae3699135d" providerId="ADAL" clId="{B2A3B7D2-E903-4972-AEF6-414816E833AB}" dt="2021-10-27T16:32:27.521" v="3199" actId="1036"/>
          <ac:spMkLst>
            <pc:docMk/>
            <pc:sldMk cId="2771340995" sldId="268"/>
            <ac:spMk id="10" creationId="{E67E5829-F256-4560-8784-6DA68238468B}"/>
          </ac:spMkLst>
        </pc:spChg>
        <pc:spChg chg="add del mod">
          <ac:chgData name="ANTONIO ROMANO" userId="c190c4d8-e761-4b0d-a34b-08ae3699135d" providerId="ADAL" clId="{B2A3B7D2-E903-4972-AEF6-414816E833AB}" dt="2021-10-27T16:37:22.899" v="3221" actId="478"/>
          <ac:spMkLst>
            <pc:docMk/>
            <pc:sldMk cId="2771340995" sldId="268"/>
            <ac:spMk id="11" creationId="{6FECE21D-F835-4AC0-AB6C-5350DBF6EBDE}"/>
          </ac:spMkLst>
        </pc:spChg>
        <pc:spChg chg="add del mod">
          <ac:chgData name="ANTONIO ROMANO" userId="c190c4d8-e761-4b0d-a34b-08ae3699135d" providerId="ADAL" clId="{B2A3B7D2-E903-4972-AEF6-414816E833AB}" dt="2021-10-27T16:37:29.821" v="3224" actId="113"/>
          <ac:spMkLst>
            <pc:docMk/>
            <pc:sldMk cId="2771340995" sldId="268"/>
            <ac:spMk id="12" creationId="{769AC7FD-FB0C-4FBA-BC9D-856582E475D8}"/>
          </ac:spMkLst>
        </pc:spChg>
        <pc:spChg chg="add del mod">
          <ac:chgData name="ANTONIO ROMANO" userId="c190c4d8-e761-4b0d-a34b-08ae3699135d" providerId="ADAL" clId="{B2A3B7D2-E903-4972-AEF6-414816E833AB}" dt="2021-10-27T16:37:28.758" v="3223" actId="113"/>
          <ac:spMkLst>
            <pc:docMk/>
            <pc:sldMk cId="2771340995" sldId="268"/>
            <ac:spMk id="14" creationId="{0CFF79BA-6CB4-4FD9-AE08-E7E8F031BCA4}"/>
          </ac:spMkLst>
        </pc:spChg>
        <pc:spChg chg="add mod">
          <ac:chgData name="ANTONIO ROMANO" userId="c190c4d8-e761-4b0d-a34b-08ae3699135d" providerId="ADAL" clId="{B2A3B7D2-E903-4972-AEF6-414816E833AB}" dt="2021-10-27T16:32:27.521" v="3199" actId="1036"/>
          <ac:spMkLst>
            <pc:docMk/>
            <pc:sldMk cId="2771340995" sldId="268"/>
            <ac:spMk id="16" creationId="{594A87F2-BF5B-4B2A-9387-2F93158A3B3A}"/>
          </ac:spMkLst>
        </pc:spChg>
        <pc:spChg chg="add mod">
          <ac:chgData name="ANTONIO ROMANO" userId="c190c4d8-e761-4b0d-a34b-08ae3699135d" providerId="ADAL" clId="{B2A3B7D2-E903-4972-AEF6-414816E833AB}" dt="2021-10-27T16:32:27.521" v="3199" actId="1036"/>
          <ac:spMkLst>
            <pc:docMk/>
            <pc:sldMk cId="2771340995" sldId="268"/>
            <ac:spMk id="17" creationId="{DB03D102-FA5E-4FDD-8371-F4A2BB51BAF3}"/>
          </ac:spMkLst>
        </pc:spChg>
        <pc:spChg chg="add mod">
          <ac:chgData name="ANTONIO ROMANO" userId="c190c4d8-e761-4b0d-a34b-08ae3699135d" providerId="ADAL" clId="{B2A3B7D2-E903-4972-AEF6-414816E833AB}" dt="2021-10-27T16:37:09.914" v="3218" actId="1076"/>
          <ac:spMkLst>
            <pc:docMk/>
            <pc:sldMk cId="2771340995" sldId="268"/>
            <ac:spMk id="25" creationId="{EE2AE84F-4A50-4EFF-8275-7EB59413093E}"/>
          </ac:spMkLst>
        </pc:spChg>
        <pc:spChg chg="add mod">
          <ac:chgData name="ANTONIO ROMANO" userId="c190c4d8-e761-4b0d-a34b-08ae3699135d" providerId="ADAL" clId="{B2A3B7D2-E903-4972-AEF6-414816E833AB}" dt="2021-10-27T16:39:26.274" v="3245" actId="1035"/>
          <ac:spMkLst>
            <pc:docMk/>
            <pc:sldMk cId="2771340995" sldId="268"/>
            <ac:spMk id="26" creationId="{45C7B898-9AE3-466C-A543-378D63F8F2B1}"/>
          </ac:spMkLst>
        </pc:spChg>
        <pc:spChg chg="add mod">
          <ac:chgData name="ANTONIO ROMANO" userId="c190c4d8-e761-4b0d-a34b-08ae3699135d" providerId="ADAL" clId="{B2A3B7D2-E903-4972-AEF6-414816E833AB}" dt="2021-10-27T16:37:42.252" v="3225" actId="113"/>
          <ac:spMkLst>
            <pc:docMk/>
            <pc:sldMk cId="2771340995" sldId="268"/>
            <ac:spMk id="38" creationId="{203B8E26-C911-43B1-9663-BDBE7B0B770D}"/>
          </ac:spMkLst>
        </pc:spChg>
        <pc:spChg chg="add mod">
          <ac:chgData name="ANTONIO ROMANO" userId="c190c4d8-e761-4b0d-a34b-08ae3699135d" providerId="ADAL" clId="{B2A3B7D2-E903-4972-AEF6-414816E833AB}" dt="2021-10-27T16:32:27.521" v="3199" actId="1036"/>
          <ac:spMkLst>
            <pc:docMk/>
            <pc:sldMk cId="2771340995" sldId="268"/>
            <ac:spMk id="41" creationId="{E1C32B62-F83A-4374-BDC0-BDC9B3B19005}"/>
          </ac:spMkLst>
        </pc:spChg>
        <pc:spChg chg="add mod">
          <ac:chgData name="ANTONIO ROMANO" userId="c190c4d8-e761-4b0d-a34b-08ae3699135d" providerId="ADAL" clId="{B2A3B7D2-E903-4972-AEF6-414816E833AB}" dt="2021-10-27T16:32:27.521" v="3199" actId="1036"/>
          <ac:spMkLst>
            <pc:docMk/>
            <pc:sldMk cId="2771340995" sldId="268"/>
            <ac:spMk id="42" creationId="{9720118E-40C4-4DEE-B5E5-D68D0FBB9991}"/>
          </ac:spMkLst>
        </pc:spChg>
        <pc:picChg chg="del mod">
          <ac:chgData name="ANTONIO ROMANO" userId="c190c4d8-e761-4b0d-a34b-08ae3699135d" providerId="ADAL" clId="{B2A3B7D2-E903-4972-AEF6-414816E833AB}" dt="2021-10-27T16:37:24.563" v="3222" actId="478"/>
          <ac:picMkLst>
            <pc:docMk/>
            <pc:sldMk cId="2771340995" sldId="268"/>
            <ac:picMk id="1026" creationId="{B749CC3E-1AEB-48FE-A048-39A30146E20F}"/>
          </ac:picMkLst>
        </pc:picChg>
        <pc:cxnChg chg="add mod">
          <ac:chgData name="ANTONIO ROMANO" userId="c190c4d8-e761-4b0d-a34b-08ae3699135d" providerId="ADAL" clId="{B2A3B7D2-E903-4972-AEF6-414816E833AB}" dt="2021-10-27T16:32:27.521" v="3199" actId="1036"/>
          <ac:cxnSpMkLst>
            <pc:docMk/>
            <pc:sldMk cId="2771340995" sldId="268"/>
            <ac:cxnSpMk id="7" creationId="{EA8D9EB9-59F9-4CF5-BB0F-CD6E1B9DD0D4}"/>
          </ac:cxnSpMkLst>
        </pc:cxnChg>
        <pc:cxnChg chg="add del mod">
          <ac:chgData name="ANTONIO ROMANO" userId="c190c4d8-e761-4b0d-a34b-08ae3699135d" providerId="ADAL" clId="{B2A3B7D2-E903-4972-AEF6-414816E833AB}" dt="2021-10-27T16:37:22.899" v="3221" actId="478"/>
          <ac:cxnSpMkLst>
            <pc:docMk/>
            <pc:sldMk cId="2771340995" sldId="268"/>
            <ac:cxnSpMk id="8" creationId="{ECBC7BD5-8360-4699-8429-48FCDDAD705F}"/>
          </ac:cxnSpMkLst>
        </pc:cxnChg>
        <pc:cxnChg chg="add del mod">
          <ac:chgData name="ANTONIO ROMANO" userId="c190c4d8-e761-4b0d-a34b-08ae3699135d" providerId="ADAL" clId="{B2A3B7D2-E903-4972-AEF6-414816E833AB}" dt="2021-10-27T16:36:54.712" v="3216" actId="1035"/>
          <ac:cxnSpMkLst>
            <pc:docMk/>
            <pc:sldMk cId="2771340995" sldId="268"/>
            <ac:cxnSpMk id="13" creationId="{0C6FFC84-5549-4588-AC9D-033DD9884E37}"/>
          </ac:cxnSpMkLst>
        </pc:cxnChg>
        <pc:cxnChg chg="add del mod">
          <ac:chgData name="ANTONIO ROMANO" userId="c190c4d8-e761-4b0d-a34b-08ae3699135d" providerId="ADAL" clId="{B2A3B7D2-E903-4972-AEF6-414816E833AB}" dt="2021-10-27T16:36:54.712" v="3216" actId="1035"/>
          <ac:cxnSpMkLst>
            <pc:docMk/>
            <pc:sldMk cId="2771340995" sldId="268"/>
            <ac:cxnSpMk id="15" creationId="{FCB689D7-1536-4BC5-BACD-4AB7361CC742}"/>
          </ac:cxnSpMkLst>
        </pc:cxnChg>
        <pc:cxnChg chg="add mod">
          <ac:chgData name="ANTONIO ROMANO" userId="c190c4d8-e761-4b0d-a34b-08ae3699135d" providerId="ADAL" clId="{B2A3B7D2-E903-4972-AEF6-414816E833AB}" dt="2021-10-27T16:32:27.521" v="3199" actId="1036"/>
          <ac:cxnSpMkLst>
            <pc:docMk/>
            <pc:sldMk cId="2771340995" sldId="268"/>
            <ac:cxnSpMk id="19" creationId="{161E20E4-E29B-421D-A3DB-484EEC6A56CC}"/>
          </ac:cxnSpMkLst>
        </pc:cxnChg>
        <pc:cxnChg chg="add mod ord">
          <ac:chgData name="ANTONIO ROMANO" userId="c190c4d8-e761-4b0d-a34b-08ae3699135d" providerId="ADAL" clId="{B2A3B7D2-E903-4972-AEF6-414816E833AB}" dt="2021-10-27T16:32:27.521" v="3199" actId="1036"/>
          <ac:cxnSpMkLst>
            <pc:docMk/>
            <pc:sldMk cId="2771340995" sldId="268"/>
            <ac:cxnSpMk id="22" creationId="{76B9943E-4F77-4046-8636-68A9785259F2}"/>
          </ac:cxnSpMkLst>
        </pc:cxnChg>
        <pc:cxnChg chg="add mod">
          <ac:chgData name="ANTONIO ROMANO" userId="c190c4d8-e761-4b0d-a34b-08ae3699135d" providerId="ADAL" clId="{B2A3B7D2-E903-4972-AEF6-414816E833AB}" dt="2021-10-27T16:37:09.914" v="3218" actId="1076"/>
          <ac:cxnSpMkLst>
            <pc:docMk/>
            <pc:sldMk cId="2771340995" sldId="268"/>
            <ac:cxnSpMk id="24" creationId="{1F75F1F3-EEB5-4254-A34D-E64C77250735}"/>
          </ac:cxnSpMkLst>
        </pc:cxnChg>
        <pc:cxnChg chg="add mod">
          <ac:chgData name="ANTONIO ROMANO" userId="c190c4d8-e761-4b0d-a34b-08ae3699135d" providerId="ADAL" clId="{B2A3B7D2-E903-4972-AEF6-414816E833AB}" dt="2021-10-27T16:32:27.521" v="3199" actId="1036"/>
          <ac:cxnSpMkLst>
            <pc:docMk/>
            <pc:sldMk cId="2771340995" sldId="268"/>
            <ac:cxnSpMk id="37" creationId="{C9DE9F48-FB09-4776-A46F-58B12A5F41F7}"/>
          </ac:cxnSpMkLst>
        </pc:cxnChg>
      </pc:sldChg>
      <pc:sldChg chg="addSp">
        <pc:chgData name="ANTONIO ROMANO" userId="c190c4d8-e761-4b0d-a34b-08ae3699135d" providerId="ADAL" clId="{B2A3B7D2-E903-4972-AEF6-414816E833AB}" dt="2021-10-27T16:35:50.961" v="3200"/>
        <pc:sldMkLst>
          <pc:docMk/>
          <pc:sldMk cId="3188181945" sldId="268"/>
        </pc:sldMkLst>
        <pc:picChg chg="add">
          <ac:chgData name="ANTONIO ROMANO" userId="c190c4d8-e761-4b0d-a34b-08ae3699135d" providerId="ADAL" clId="{B2A3B7D2-E903-4972-AEF6-414816E833AB}" dt="2021-10-27T16:35:50.961" v="3200"/>
          <ac:picMkLst>
            <pc:docMk/>
            <pc:sldMk cId="3188181945" sldId="268"/>
            <ac:picMk id="1026" creationId="{B749CC3E-1AEB-48FE-A048-39A30146E20F}"/>
          </ac:picMkLst>
        </pc:picChg>
      </pc:sldChg>
    </pc:docChg>
  </pc:docChgLst>
  <pc:docChgLst>
    <pc:chgData name="GIULIANO DI GIUSEPPE" userId="S::giu.digiuseppe@studenti.unina.it::b0232ca9-690a-4266-9b45-e98f09d732e0" providerId="AD" clId="Web-{3EB0238E-C161-44CD-A384-EE0BDDFF9BEC}"/>
    <pc:docChg chg="modSld">
      <pc:chgData name="GIULIANO DI GIUSEPPE" userId="S::giu.digiuseppe@studenti.unina.it::b0232ca9-690a-4266-9b45-e98f09d732e0" providerId="AD" clId="Web-{3EB0238E-C161-44CD-A384-EE0BDDFF9BEC}" dt="2021-10-27T15:30:08.136" v="27"/>
      <pc:docMkLst>
        <pc:docMk/>
      </pc:docMkLst>
      <pc:sldChg chg="delAnim modAnim">
        <pc:chgData name="GIULIANO DI GIUSEPPE" userId="S::giu.digiuseppe@studenti.unina.it::b0232ca9-690a-4266-9b45-e98f09d732e0" providerId="AD" clId="Web-{3EB0238E-C161-44CD-A384-EE0BDDFF9BEC}" dt="2021-10-27T15:29:37.010" v="20"/>
        <pc:sldMkLst>
          <pc:docMk/>
          <pc:sldMk cId="2827577310" sldId="260"/>
        </pc:sldMkLst>
      </pc:sldChg>
      <pc:sldChg chg="delAnim modAnim">
        <pc:chgData name="GIULIANO DI GIUSEPPE" userId="S::giu.digiuseppe@studenti.unina.it::b0232ca9-690a-4266-9b45-e98f09d732e0" providerId="AD" clId="Web-{3EB0238E-C161-44CD-A384-EE0BDDFF9BEC}" dt="2021-10-27T15:29:53.495" v="24"/>
        <pc:sldMkLst>
          <pc:docMk/>
          <pc:sldMk cId="2591092351" sldId="261"/>
        </pc:sldMkLst>
      </pc:sldChg>
      <pc:sldChg chg="delAnim modAnim">
        <pc:chgData name="GIULIANO DI GIUSEPPE" userId="S::giu.digiuseppe@studenti.unina.it::b0232ca9-690a-4266-9b45-e98f09d732e0" providerId="AD" clId="Web-{3EB0238E-C161-44CD-A384-EE0BDDFF9BEC}" dt="2021-10-27T15:30:03.277" v="25"/>
        <pc:sldMkLst>
          <pc:docMk/>
          <pc:sldMk cId="3741083436" sldId="262"/>
        </pc:sldMkLst>
      </pc:sldChg>
      <pc:sldChg chg="delAnim modAnim">
        <pc:chgData name="GIULIANO DI GIUSEPPE" userId="S::giu.digiuseppe@studenti.unina.it::b0232ca9-690a-4266-9b45-e98f09d732e0" providerId="AD" clId="Web-{3EB0238E-C161-44CD-A384-EE0BDDFF9BEC}" dt="2021-10-27T15:30:08.136" v="27"/>
        <pc:sldMkLst>
          <pc:docMk/>
          <pc:sldMk cId="3874973624" sldId="263"/>
        </pc:sldMkLst>
      </pc:sldChg>
      <pc:sldChg chg="addSp delSp modSp">
        <pc:chgData name="GIULIANO DI GIUSEPPE" userId="S::giu.digiuseppe@studenti.unina.it::b0232ca9-690a-4266-9b45-e98f09d732e0" providerId="AD" clId="Web-{3EB0238E-C161-44CD-A384-EE0BDDFF9BEC}" dt="2021-10-27T15:28:52.603" v="18" actId="14100"/>
        <pc:sldMkLst>
          <pc:docMk/>
          <pc:sldMk cId="648684463" sldId="267"/>
        </pc:sldMkLst>
        <pc:spChg chg="del">
          <ac:chgData name="GIULIANO DI GIUSEPPE" userId="S::giu.digiuseppe@studenti.unina.it::b0232ca9-690a-4266-9b45-e98f09d732e0" providerId="AD" clId="Web-{3EB0238E-C161-44CD-A384-EE0BDDFF9BEC}" dt="2021-10-27T15:26:38.897" v="2"/>
          <ac:spMkLst>
            <pc:docMk/>
            <pc:sldMk cId="648684463" sldId="267"/>
            <ac:spMk id="7" creationId="{62173F89-574B-4EF7-8BD1-34314D107045}"/>
          </ac:spMkLst>
        </pc:spChg>
        <pc:spChg chg="del">
          <ac:chgData name="GIULIANO DI GIUSEPPE" userId="S::giu.digiuseppe@studenti.unina.it::b0232ca9-690a-4266-9b45-e98f09d732e0" providerId="AD" clId="Web-{3EB0238E-C161-44CD-A384-EE0BDDFF9BEC}" dt="2021-10-27T15:26:38.897" v="1"/>
          <ac:spMkLst>
            <pc:docMk/>
            <pc:sldMk cId="648684463" sldId="267"/>
            <ac:spMk id="10" creationId="{886CBE7B-275F-48C6-B1EB-759C5DC3335B}"/>
          </ac:spMkLst>
        </pc:spChg>
        <pc:spChg chg="del">
          <ac:chgData name="GIULIANO DI GIUSEPPE" userId="S::giu.digiuseppe@studenti.unina.it::b0232ca9-690a-4266-9b45-e98f09d732e0" providerId="AD" clId="Web-{3EB0238E-C161-44CD-A384-EE0BDDFF9BEC}" dt="2021-10-27T15:26:38.897" v="0"/>
          <ac:spMkLst>
            <pc:docMk/>
            <pc:sldMk cId="648684463" sldId="267"/>
            <ac:spMk id="11" creationId="{577F179A-0852-4A93-8A95-044E8CFC939A}"/>
          </ac:spMkLst>
        </pc:spChg>
        <pc:picChg chg="add del mod">
          <ac:chgData name="GIULIANO DI GIUSEPPE" userId="S::giu.digiuseppe@studenti.unina.it::b0232ca9-690a-4266-9b45-e98f09d732e0" providerId="AD" clId="Web-{3EB0238E-C161-44CD-A384-EE0BDDFF9BEC}" dt="2021-10-27T15:28:43.134" v="15"/>
          <ac:picMkLst>
            <pc:docMk/>
            <pc:sldMk cId="648684463" sldId="267"/>
            <ac:picMk id="2" creationId="{469CB443-94E2-420C-8136-1F89E7118B81}"/>
          </ac:picMkLst>
        </pc:picChg>
        <pc:picChg chg="add del mod">
          <ac:chgData name="GIULIANO DI GIUSEPPE" userId="S::giu.digiuseppe@studenti.unina.it::b0232ca9-690a-4266-9b45-e98f09d732e0" providerId="AD" clId="Web-{3EB0238E-C161-44CD-A384-EE0BDDFF9BEC}" dt="2021-10-27T15:28:42.415" v="14"/>
          <ac:picMkLst>
            <pc:docMk/>
            <pc:sldMk cId="648684463" sldId="267"/>
            <ac:picMk id="3" creationId="{2982C421-BBA9-43D2-ADC9-536BF2FF0A9E}"/>
          </ac:picMkLst>
        </pc:picChg>
        <pc:picChg chg="del">
          <ac:chgData name="GIULIANO DI GIUSEPPE" userId="S::giu.digiuseppe@studenti.unina.it::b0232ca9-690a-4266-9b45-e98f09d732e0" providerId="AD" clId="Web-{3EB0238E-C161-44CD-A384-EE0BDDFF9BEC}" dt="2021-10-27T15:26:38.897" v="5"/>
          <ac:picMkLst>
            <pc:docMk/>
            <pc:sldMk cId="648684463" sldId="267"/>
            <ac:picMk id="4" creationId="{29BF2268-335E-4724-A99B-50711A0B4919}"/>
          </ac:picMkLst>
        </pc:picChg>
        <pc:picChg chg="del">
          <ac:chgData name="GIULIANO DI GIUSEPPE" userId="S::giu.digiuseppe@studenti.unina.it::b0232ca9-690a-4266-9b45-e98f09d732e0" providerId="AD" clId="Web-{3EB0238E-C161-44CD-A384-EE0BDDFF9BEC}" dt="2021-10-27T15:26:38.897" v="4"/>
          <ac:picMkLst>
            <pc:docMk/>
            <pc:sldMk cId="648684463" sldId="267"/>
            <ac:picMk id="5" creationId="{CE8F709F-F11F-4CD7-B22C-719381217100}"/>
          </ac:picMkLst>
        </pc:picChg>
        <pc:picChg chg="del">
          <ac:chgData name="GIULIANO DI GIUSEPPE" userId="S::giu.digiuseppe@studenti.unina.it::b0232ca9-690a-4266-9b45-e98f09d732e0" providerId="AD" clId="Web-{3EB0238E-C161-44CD-A384-EE0BDDFF9BEC}" dt="2021-10-27T15:26:38.897" v="3"/>
          <ac:picMkLst>
            <pc:docMk/>
            <pc:sldMk cId="648684463" sldId="267"/>
            <ac:picMk id="6" creationId="{CE638A0E-8C30-42DA-90A3-6E6A7F2EC09F}"/>
          </ac:picMkLst>
        </pc:picChg>
        <pc:picChg chg="add mod">
          <ac:chgData name="GIULIANO DI GIUSEPPE" userId="S::giu.digiuseppe@studenti.unina.it::b0232ca9-690a-4266-9b45-e98f09d732e0" providerId="AD" clId="Web-{3EB0238E-C161-44CD-A384-EE0BDDFF9BEC}" dt="2021-10-27T15:28:52.603" v="18" actId="14100"/>
          <ac:picMkLst>
            <pc:docMk/>
            <pc:sldMk cId="648684463" sldId="267"/>
            <ac:picMk id="8" creationId="{CC05781A-2CF1-460A-A955-9F12F1059C37}"/>
          </ac:picMkLst>
        </pc:picChg>
      </pc:sldChg>
    </pc:docChg>
  </pc:docChgLst>
  <pc:docChgLst>
    <pc:chgData name="ANTONIO ROMANO" userId="S::antonio.romano45@studenti.unina.it::c190c4d8-e761-4b0d-a34b-08ae3699135d" providerId="AD" clId="Web-{38ED98A9-65E9-4B8F-A604-76877D84B8B1}"/>
    <pc:docChg chg="modSld">
      <pc:chgData name="ANTONIO ROMANO" userId="S::antonio.romano45@studenti.unina.it::c190c4d8-e761-4b0d-a34b-08ae3699135d" providerId="AD" clId="Web-{38ED98A9-65E9-4B8F-A604-76877D84B8B1}" dt="2021-10-27T09:15:49.723" v="363" actId="20577"/>
      <pc:docMkLst>
        <pc:docMk/>
      </pc:docMkLst>
      <pc:sldChg chg="modSp">
        <pc:chgData name="ANTONIO ROMANO" userId="S::antonio.romano45@studenti.unina.it::c190c4d8-e761-4b0d-a34b-08ae3699135d" providerId="AD" clId="Web-{38ED98A9-65E9-4B8F-A604-76877D84B8B1}" dt="2021-10-27T08:33:06.910" v="2" actId="1076"/>
        <pc:sldMkLst>
          <pc:docMk/>
          <pc:sldMk cId="2124905322" sldId="258"/>
        </pc:sldMkLst>
        <pc:spChg chg="mod">
          <ac:chgData name="ANTONIO ROMANO" userId="S::antonio.romano45@studenti.unina.it::c190c4d8-e761-4b0d-a34b-08ae3699135d" providerId="AD" clId="Web-{38ED98A9-65E9-4B8F-A604-76877D84B8B1}" dt="2021-10-27T08:33:06.910" v="2" actId="1076"/>
          <ac:spMkLst>
            <pc:docMk/>
            <pc:sldMk cId="2124905322" sldId="258"/>
            <ac:spMk id="23" creationId="{D80D2543-F621-4E75-A9AE-D72A97DC6131}"/>
          </ac:spMkLst>
        </pc:spChg>
        <pc:spChg chg="mod">
          <ac:chgData name="ANTONIO ROMANO" userId="S::antonio.romano45@studenti.unina.it::c190c4d8-e761-4b0d-a34b-08ae3699135d" providerId="AD" clId="Web-{38ED98A9-65E9-4B8F-A604-76877D84B8B1}" dt="2021-10-27T08:32:53.065" v="1" actId="1076"/>
          <ac:spMkLst>
            <pc:docMk/>
            <pc:sldMk cId="2124905322" sldId="258"/>
            <ac:spMk id="24" creationId="{9C0D9ED7-A292-46F7-A960-4A0AB8DD4787}"/>
          </ac:spMkLst>
        </pc:spChg>
        <pc:picChg chg="mod">
          <ac:chgData name="ANTONIO ROMANO" userId="S::antonio.romano45@studenti.unina.it::c190c4d8-e761-4b0d-a34b-08ae3699135d" providerId="AD" clId="Web-{38ED98A9-65E9-4B8F-A604-76877D84B8B1}" dt="2021-10-27T08:32:44.206" v="0" actId="1076"/>
          <ac:picMkLst>
            <pc:docMk/>
            <pc:sldMk cId="2124905322" sldId="258"/>
            <ac:picMk id="19" creationId="{069D12B9-8FA1-44E6-9F2E-C3540D221883}"/>
          </ac:picMkLst>
        </pc:picChg>
      </pc:sldChg>
      <pc:sldChg chg="modSp">
        <pc:chgData name="ANTONIO ROMANO" userId="S::antonio.romano45@studenti.unina.it::c190c4d8-e761-4b0d-a34b-08ae3699135d" providerId="AD" clId="Web-{38ED98A9-65E9-4B8F-A604-76877D84B8B1}" dt="2021-10-27T08:34:16.334" v="13" actId="20577"/>
        <pc:sldMkLst>
          <pc:docMk/>
          <pc:sldMk cId="1989877720" sldId="259"/>
        </pc:sldMkLst>
        <pc:spChg chg="mod">
          <ac:chgData name="ANTONIO ROMANO" userId="S::antonio.romano45@studenti.unina.it::c190c4d8-e761-4b0d-a34b-08ae3699135d" providerId="AD" clId="Web-{38ED98A9-65E9-4B8F-A604-76877D84B8B1}" dt="2021-10-27T08:34:16.334" v="13" actId="20577"/>
          <ac:spMkLst>
            <pc:docMk/>
            <pc:sldMk cId="1989877720" sldId="259"/>
            <ac:spMk id="4" creationId="{217ACBD0-D67B-45A8-AB67-DD9B84C8A068}"/>
          </ac:spMkLst>
        </pc:spChg>
      </pc:sldChg>
      <pc:sldChg chg="addSp delSp modSp">
        <pc:chgData name="ANTONIO ROMANO" userId="S::antonio.romano45@studenti.unina.it::c190c4d8-e761-4b0d-a34b-08ae3699135d" providerId="AD" clId="Web-{38ED98A9-65E9-4B8F-A604-76877D84B8B1}" dt="2021-10-27T09:15:49.723" v="363" actId="20577"/>
        <pc:sldMkLst>
          <pc:docMk/>
          <pc:sldMk cId="2827577310" sldId="260"/>
        </pc:sldMkLst>
        <pc:spChg chg="add mod">
          <ac:chgData name="ANTONIO ROMANO" userId="S::antonio.romano45@studenti.unina.it::c190c4d8-e761-4b0d-a34b-08ae3699135d" providerId="AD" clId="Web-{38ED98A9-65E9-4B8F-A604-76877D84B8B1}" dt="2021-10-27T08:56:02.007" v="277" actId="1076"/>
          <ac:spMkLst>
            <pc:docMk/>
            <pc:sldMk cId="2827577310" sldId="260"/>
            <ac:spMk id="2" creationId="{EE6BF872-E2A8-43F8-8E15-A8BC4F186530}"/>
          </ac:spMkLst>
        </pc:spChg>
        <pc:spChg chg="mod">
          <ac:chgData name="ANTONIO ROMANO" userId="S::antonio.romano45@studenti.unina.it::c190c4d8-e761-4b0d-a34b-08ae3699135d" providerId="AD" clId="Web-{38ED98A9-65E9-4B8F-A604-76877D84B8B1}" dt="2021-10-27T09:15:46.051" v="361" actId="20577"/>
          <ac:spMkLst>
            <pc:docMk/>
            <pc:sldMk cId="2827577310" sldId="260"/>
            <ac:spMk id="10" creationId="{49586134-4EE1-431F-A25B-84D4CF7D5539}"/>
          </ac:spMkLst>
        </pc:spChg>
        <pc:spChg chg="mod">
          <ac:chgData name="ANTONIO ROMANO" userId="S::antonio.romano45@studenti.unina.it::c190c4d8-e761-4b0d-a34b-08ae3699135d" providerId="AD" clId="Web-{38ED98A9-65E9-4B8F-A604-76877D84B8B1}" dt="2021-10-27T09:15:49.723" v="363" actId="20577"/>
          <ac:spMkLst>
            <pc:docMk/>
            <pc:sldMk cId="2827577310" sldId="260"/>
            <ac:spMk id="11" creationId="{DFAC3413-1797-41D6-BF8E-80F23B2C02D1}"/>
          </ac:spMkLst>
        </pc:spChg>
        <pc:spChg chg="mod">
          <ac:chgData name="ANTONIO ROMANO" userId="S::antonio.romano45@studenti.unina.it::c190c4d8-e761-4b0d-a34b-08ae3699135d" providerId="AD" clId="Web-{38ED98A9-65E9-4B8F-A604-76877D84B8B1}" dt="2021-10-27T08:56:01.960" v="276" actId="1076"/>
          <ac:spMkLst>
            <pc:docMk/>
            <pc:sldMk cId="2827577310" sldId="260"/>
            <ac:spMk id="13" creationId="{50661348-15C6-4394-8D5C-3D0605E49B19}"/>
          </ac:spMkLst>
        </pc:spChg>
        <pc:spChg chg="add mod">
          <ac:chgData name="ANTONIO ROMANO" userId="S::antonio.romano45@studenti.unina.it::c190c4d8-e761-4b0d-a34b-08ae3699135d" providerId="AD" clId="Web-{38ED98A9-65E9-4B8F-A604-76877D84B8B1}" dt="2021-10-27T08:56:02.007" v="278" actId="1076"/>
          <ac:spMkLst>
            <pc:docMk/>
            <pc:sldMk cId="2827577310" sldId="260"/>
            <ac:spMk id="14" creationId="{C8133DFA-9F84-4FA9-9CA6-2640915BA83D}"/>
          </ac:spMkLst>
        </pc:spChg>
        <pc:spChg chg="mod">
          <ac:chgData name="ANTONIO ROMANO" userId="S::antonio.romano45@studenti.unina.it::c190c4d8-e761-4b0d-a34b-08ae3699135d" providerId="AD" clId="Web-{38ED98A9-65E9-4B8F-A604-76877D84B8B1}" dt="2021-10-27T08:38:23.890" v="89" actId="20577"/>
          <ac:spMkLst>
            <pc:docMk/>
            <pc:sldMk cId="2827577310" sldId="260"/>
            <ac:spMk id="15" creationId="{E68B1D76-C0F2-4B69-906E-72FA2C3387D9}"/>
          </ac:spMkLst>
        </pc:spChg>
        <pc:spChg chg="add mod">
          <ac:chgData name="ANTONIO ROMANO" userId="S::antonio.romano45@studenti.unina.it::c190c4d8-e761-4b0d-a34b-08ae3699135d" providerId="AD" clId="Web-{38ED98A9-65E9-4B8F-A604-76877D84B8B1}" dt="2021-10-27T08:56:01.835" v="271" actId="1076"/>
          <ac:spMkLst>
            <pc:docMk/>
            <pc:sldMk cId="2827577310" sldId="260"/>
            <ac:spMk id="16" creationId="{744CFF18-A1FF-40DA-82C7-A16A4A14F74D}"/>
          </ac:spMkLst>
        </pc:spChg>
        <pc:picChg chg="mod">
          <ac:chgData name="ANTONIO ROMANO" userId="S::antonio.romano45@studenti.unina.it::c190c4d8-e761-4b0d-a34b-08ae3699135d" providerId="AD" clId="Web-{38ED98A9-65E9-4B8F-A604-76877D84B8B1}" dt="2021-10-27T08:56:01.882" v="272" actId="1076"/>
          <ac:picMkLst>
            <pc:docMk/>
            <pc:sldMk cId="2827577310" sldId="260"/>
            <ac:picMk id="9" creationId="{736BB5FF-24A4-48A3-87EB-9CEA85AED438}"/>
          </ac:picMkLst>
        </pc:picChg>
        <pc:picChg chg="mod">
          <ac:chgData name="ANTONIO ROMANO" userId="S::antonio.romano45@studenti.unina.it::c190c4d8-e761-4b0d-a34b-08ae3699135d" providerId="AD" clId="Web-{38ED98A9-65E9-4B8F-A604-76877D84B8B1}" dt="2021-10-27T08:56:01.960" v="275" actId="1076"/>
          <ac:picMkLst>
            <pc:docMk/>
            <pc:sldMk cId="2827577310" sldId="260"/>
            <ac:picMk id="12" creationId="{817DF82B-C979-4F4B-B3E7-C09B6BA19FF6}"/>
          </ac:picMkLst>
        </pc:picChg>
        <pc:cxnChg chg="add del">
          <ac:chgData name="ANTONIO ROMANO" userId="S::antonio.romano45@studenti.unina.it::c190c4d8-e761-4b0d-a34b-08ae3699135d" providerId="AD" clId="Web-{38ED98A9-65E9-4B8F-A604-76877D84B8B1}" dt="2021-10-27T08:48:05.974" v="214"/>
          <ac:cxnSpMkLst>
            <pc:docMk/>
            <pc:sldMk cId="2827577310" sldId="260"/>
            <ac:cxnSpMk id="3" creationId="{CAF5A1D8-D021-4231-9453-B4E47782373C}"/>
          </ac:cxnSpMkLst>
        </pc:cxnChg>
        <pc:cxnChg chg="add mod">
          <ac:chgData name="ANTONIO ROMANO" userId="S::antonio.romano45@studenti.unina.it::c190c4d8-e761-4b0d-a34b-08ae3699135d" providerId="AD" clId="Web-{38ED98A9-65E9-4B8F-A604-76877D84B8B1}" dt="2021-10-27T08:56:02.023" v="279" actId="1076"/>
          <ac:cxnSpMkLst>
            <pc:docMk/>
            <pc:sldMk cId="2827577310" sldId="260"/>
            <ac:cxnSpMk id="4" creationId="{900D2648-B8CA-40A1-A10C-DBCD1404A3FA}"/>
          </ac:cxnSpMkLst>
        </pc:cxnChg>
        <pc:cxnChg chg="add mod">
          <ac:chgData name="ANTONIO ROMANO" userId="S::antonio.romano45@studenti.unina.it::c190c4d8-e761-4b0d-a34b-08ae3699135d" providerId="AD" clId="Web-{38ED98A9-65E9-4B8F-A604-76877D84B8B1}" dt="2021-10-27T08:56:02.023" v="280" actId="1076"/>
          <ac:cxnSpMkLst>
            <pc:docMk/>
            <pc:sldMk cId="2827577310" sldId="260"/>
            <ac:cxnSpMk id="17" creationId="{1831A049-FB29-4698-A9A1-0EEB397C89EE}"/>
          </ac:cxnSpMkLst>
        </pc:cxnChg>
      </pc:sldChg>
      <pc:sldChg chg="modSp">
        <pc:chgData name="ANTONIO ROMANO" userId="S::antonio.romano45@studenti.unina.it::c190c4d8-e761-4b0d-a34b-08ae3699135d" providerId="AD" clId="Web-{38ED98A9-65E9-4B8F-A604-76877D84B8B1}" dt="2021-10-27T08:58:42.998" v="359" actId="1076"/>
        <pc:sldMkLst>
          <pc:docMk/>
          <pc:sldMk cId="2591092351" sldId="261"/>
        </pc:sldMkLst>
        <pc:spChg chg="mod">
          <ac:chgData name="ANTONIO ROMANO" userId="S::antonio.romano45@studenti.unina.it::c190c4d8-e761-4b0d-a34b-08ae3699135d" providerId="AD" clId="Web-{38ED98A9-65E9-4B8F-A604-76877D84B8B1}" dt="2021-10-27T08:58:37.060" v="358" actId="20577"/>
          <ac:spMkLst>
            <pc:docMk/>
            <pc:sldMk cId="2591092351" sldId="261"/>
            <ac:spMk id="8" creationId="{F0C35FB1-5B78-43BB-93CB-60C2A1776C1E}"/>
          </ac:spMkLst>
        </pc:spChg>
        <pc:spChg chg="mod">
          <ac:chgData name="ANTONIO ROMANO" userId="S::antonio.romano45@studenti.unina.it::c190c4d8-e761-4b0d-a34b-08ae3699135d" providerId="AD" clId="Web-{38ED98A9-65E9-4B8F-A604-76877D84B8B1}" dt="2021-10-27T08:56:48.743" v="292" actId="1076"/>
          <ac:spMkLst>
            <pc:docMk/>
            <pc:sldMk cId="2591092351" sldId="261"/>
            <ac:spMk id="11" creationId="{F4976D33-3389-40F1-8C29-0E519897EA35}"/>
          </ac:spMkLst>
        </pc:spChg>
        <pc:spChg chg="mod">
          <ac:chgData name="ANTONIO ROMANO" userId="S::antonio.romano45@studenti.unina.it::c190c4d8-e761-4b0d-a34b-08ae3699135d" providerId="AD" clId="Web-{38ED98A9-65E9-4B8F-A604-76877D84B8B1}" dt="2021-10-27T08:57:27.011" v="296" actId="1076"/>
          <ac:spMkLst>
            <pc:docMk/>
            <pc:sldMk cId="2591092351" sldId="261"/>
            <ac:spMk id="12" creationId="{E11D8FBB-6F07-4818-A8DC-C0E88ED7B106}"/>
          </ac:spMkLst>
        </pc:spChg>
        <pc:cxnChg chg="mod">
          <ac:chgData name="ANTONIO ROMANO" userId="S::antonio.romano45@studenti.unina.it::c190c4d8-e761-4b0d-a34b-08ae3699135d" providerId="AD" clId="Web-{38ED98A9-65E9-4B8F-A604-76877D84B8B1}" dt="2021-10-27T08:58:42.998" v="359" actId="1076"/>
          <ac:cxnSpMkLst>
            <pc:docMk/>
            <pc:sldMk cId="2591092351" sldId="261"/>
            <ac:cxnSpMk id="13" creationId="{C0B12510-1ECE-467E-A722-FC774AC84702}"/>
          </ac:cxnSpMkLst>
        </pc:cxnChg>
        <pc:cxnChg chg="mod">
          <ac:chgData name="ANTONIO ROMANO" userId="S::antonio.romano45@studenti.unina.it::c190c4d8-e761-4b0d-a34b-08ae3699135d" providerId="AD" clId="Web-{38ED98A9-65E9-4B8F-A604-76877D84B8B1}" dt="2021-10-27T08:57:23.682" v="295" actId="1076"/>
          <ac:cxnSpMkLst>
            <pc:docMk/>
            <pc:sldMk cId="2591092351" sldId="261"/>
            <ac:cxnSpMk id="14" creationId="{40422FCC-29D8-4461-895F-95B7DFAF6FDE}"/>
          </ac:cxnSpMkLst>
        </pc:cxnChg>
      </pc:sldChg>
    </pc:docChg>
  </pc:docChgLst>
  <pc:docChgLst>
    <pc:chgData name="GIULIANO DI GIUSEPPE" userId="S::giu.digiuseppe@studenti.unina.it::b0232ca9-690a-4266-9b45-e98f09d732e0" providerId="AD" clId="Web-{85BCDA17-DB7D-4D8C-891B-F0F941DB1041}"/>
    <pc:docChg chg="addSld delSld modSld">
      <pc:chgData name="GIULIANO DI GIUSEPPE" userId="S::giu.digiuseppe@studenti.unina.it::b0232ca9-690a-4266-9b45-e98f09d732e0" providerId="AD" clId="Web-{85BCDA17-DB7D-4D8C-891B-F0F941DB1041}" dt="2021-10-21T17:26:31.904" v="385" actId="20577"/>
      <pc:docMkLst>
        <pc:docMk/>
      </pc:docMkLst>
      <pc:sldChg chg="addSp delSp modSp addAnim modAnim">
        <pc:chgData name="GIULIANO DI GIUSEPPE" userId="S::giu.digiuseppe@studenti.unina.it::b0232ca9-690a-4266-9b45-e98f09d732e0" providerId="AD" clId="Web-{85BCDA17-DB7D-4D8C-891B-F0F941DB1041}" dt="2021-10-21T17:06:13.802" v="91"/>
        <pc:sldMkLst>
          <pc:docMk/>
          <pc:sldMk cId="2591092351" sldId="261"/>
        </pc:sldMkLst>
        <pc:spChg chg="add mod">
          <ac:chgData name="GIULIANO DI GIUSEPPE" userId="S::giu.digiuseppe@studenti.unina.it::b0232ca9-690a-4266-9b45-e98f09d732e0" providerId="AD" clId="Web-{85BCDA17-DB7D-4D8C-891B-F0F941DB1041}" dt="2021-10-21T16:58:56.897" v="5" actId="20577"/>
          <ac:spMkLst>
            <pc:docMk/>
            <pc:sldMk cId="2591092351" sldId="261"/>
            <ac:spMk id="3" creationId="{B26BE9BA-1CF8-4B83-B7F3-DFA613C02AA1}"/>
          </ac:spMkLst>
        </pc:spChg>
        <pc:spChg chg="add del mod">
          <ac:chgData name="GIULIANO DI GIUSEPPE" userId="S::giu.digiuseppe@studenti.unina.it::b0232ca9-690a-4266-9b45-e98f09d732e0" providerId="AD" clId="Web-{85BCDA17-DB7D-4D8C-891B-F0F941DB1041}" dt="2021-10-21T16:59:00.507" v="9"/>
          <ac:spMkLst>
            <pc:docMk/>
            <pc:sldMk cId="2591092351" sldId="261"/>
            <ac:spMk id="4" creationId="{9A7DDF99-98EE-4E98-9BFD-342716B471D4}"/>
          </ac:spMkLst>
        </pc:spChg>
        <pc:spChg chg="add del">
          <ac:chgData name="GIULIANO DI GIUSEPPE" userId="S::giu.digiuseppe@studenti.unina.it::b0232ca9-690a-4266-9b45-e98f09d732e0" providerId="AD" clId="Web-{85BCDA17-DB7D-4D8C-891B-F0F941DB1041}" dt="2021-10-21T16:59:47.164" v="15"/>
          <ac:spMkLst>
            <pc:docMk/>
            <pc:sldMk cId="2591092351" sldId="261"/>
            <ac:spMk id="5" creationId="{452F7CC9-D12D-41BB-8E04-ED9F12645FAE}"/>
          </ac:spMkLst>
        </pc:spChg>
        <pc:spChg chg="add del mod">
          <ac:chgData name="GIULIANO DI GIUSEPPE" userId="S::giu.digiuseppe@studenti.unina.it::b0232ca9-690a-4266-9b45-e98f09d732e0" providerId="AD" clId="Web-{85BCDA17-DB7D-4D8C-891B-F0F941DB1041}" dt="2021-10-21T17:00:35.180" v="21"/>
          <ac:spMkLst>
            <pc:docMk/>
            <pc:sldMk cId="2591092351" sldId="261"/>
            <ac:spMk id="7" creationId="{19B1B4A7-107D-47E5-944B-061FB810CC30}"/>
          </ac:spMkLst>
        </pc:spChg>
        <pc:spChg chg="add mod">
          <ac:chgData name="GIULIANO DI GIUSEPPE" userId="S::giu.digiuseppe@studenti.unina.it::b0232ca9-690a-4266-9b45-e98f09d732e0" providerId="AD" clId="Web-{85BCDA17-DB7D-4D8C-891B-F0F941DB1041}" dt="2021-10-21T17:02:03.214" v="28" actId="14100"/>
          <ac:spMkLst>
            <pc:docMk/>
            <pc:sldMk cId="2591092351" sldId="261"/>
            <ac:spMk id="8" creationId="{F0C35FB1-5B78-43BB-93CB-60C2A1776C1E}"/>
          </ac:spMkLst>
        </pc:spChg>
        <pc:spChg chg="add mod">
          <ac:chgData name="GIULIANO DI GIUSEPPE" userId="S::giu.digiuseppe@studenti.unina.it::b0232ca9-690a-4266-9b45-e98f09d732e0" providerId="AD" clId="Web-{85BCDA17-DB7D-4D8C-891B-F0F941DB1041}" dt="2021-10-21T17:02:46.704" v="42" actId="1076"/>
          <ac:spMkLst>
            <pc:docMk/>
            <pc:sldMk cId="2591092351" sldId="261"/>
            <ac:spMk id="9" creationId="{DC487219-0E85-40EC-9D71-072C56462A6A}"/>
          </ac:spMkLst>
        </pc:spChg>
        <pc:spChg chg="add del mod">
          <ac:chgData name="GIULIANO DI GIUSEPPE" userId="S::giu.digiuseppe@studenti.unina.it::b0232ca9-690a-4266-9b45-e98f09d732e0" providerId="AD" clId="Web-{85BCDA17-DB7D-4D8C-891B-F0F941DB1041}" dt="2021-10-21T17:03:16.377" v="48"/>
          <ac:spMkLst>
            <pc:docMk/>
            <pc:sldMk cId="2591092351" sldId="261"/>
            <ac:spMk id="10" creationId="{6454F20F-C3E8-42C7-9D27-B420EADF062B}"/>
          </ac:spMkLst>
        </pc:spChg>
        <pc:spChg chg="add mod">
          <ac:chgData name="GIULIANO DI GIUSEPPE" userId="S::giu.digiuseppe@studenti.unina.it::b0232ca9-690a-4266-9b45-e98f09d732e0" providerId="AD" clId="Web-{85BCDA17-DB7D-4D8C-891B-F0F941DB1041}" dt="2021-10-21T17:03:33.799" v="62" actId="1076"/>
          <ac:spMkLst>
            <pc:docMk/>
            <pc:sldMk cId="2591092351" sldId="261"/>
            <ac:spMk id="11" creationId="{F4976D33-3389-40F1-8C29-0E519897EA35}"/>
          </ac:spMkLst>
        </pc:spChg>
        <pc:spChg chg="add mod">
          <ac:chgData name="GIULIANO DI GIUSEPPE" userId="S::giu.digiuseppe@studenti.unina.it::b0232ca9-690a-4266-9b45-e98f09d732e0" providerId="AD" clId="Web-{85BCDA17-DB7D-4D8C-891B-F0F941DB1041}" dt="2021-10-21T17:05:32.692" v="84" actId="1076"/>
          <ac:spMkLst>
            <pc:docMk/>
            <pc:sldMk cId="2591092351" sldId="261"/>
            <ac:spMk id="12" creationId="{E11D8FBB-6F07-4818-A8DC-C0E88ED7B106}"/>
          </ac:spMkLst>
        </pc:spChg>
        <pc:picChg chg="add del mod">
          <ac:chgData name="GIULIANO DI GIUSEPPE" userId="S::giu.digiuseppe@studenti.unina.it::b0232ca9-690a-4266-9b45-e98f09d732e0" providerId="AD" clId="Web-{85BCDA17-DB7D-4D8C-891B-F0F941DB1041}" dt="2021-10-21T16:59:46.398" v="14"/>
          <ac:picMkLst>
            <pc:docMk/>
            <pc:sldMk cId="2591092351" sldId="261"/>
            <ac:picMk id="6" creationId="{248E6025-58BF-4E1B-8AAD-F6737033C305}"/>
          </ac:picMkLst>
        </pc:picChg>
        <pc:cxnChg chg="add mod">
          <ac:chgData name="GIULIANO DI GIUSEPPE" userId="S::giu.digiuseppe@studenti.unina.it::b0232ca9-690a-4266-9b45-e98f09d732e0" providerId="AD" clId="Web-{85BCDA17-DB7D-4D8C-891B-F0F941DB1041}" dt="2021-10-21T17:04:30.769" v="81" actId="14100"/>
          <ac:cxnSpMkLst>
            <pc:docMk/>
            <pc:sldMk cId="2591092351" sldId="261"/>
            <ac:cxnSpMk id="13" creationId="{C0B12510-1ECE-467E-A722-FC774AC84702}"/>
          </ac:cxnSpMkLst>
        </pc:cxnChg>
        <pc:cxnChg chg="add mod">
          <ac:chgData name="GIULIANO DI GIUSEPPE" userId="S::giu.digiuseppe@studenti.unina.it::b0232ca9-690a-4266-9b45-e98f09d732e0" providerId="AD" clId="Web-{85BCDA17-DB7D-4D8C-891B-F0F941DB1041}" dt="2021-10-21T17:06:06.145" v="89" actId="14100"/>
          <ac:cxnSpMkLst>
            <pc:docMk/>
            <pc:sldMk cId="2591092351" sldId="261"/>
            <ac:cxnSpMk id="14" creationId="{40422FCC-29D8-4461-895F-95B7DFAF6FDE}"/>
          </ac:cxnSpMkLst>
        </pc:cxnChg>
      </pc:sldChg>
      <pc:sldChg chg="addSp delSp modSp new addAnim modAnim">
        <pc:chgData name="GIULIANO DI GIUSEPPE" userId="S::giu.digiuseppe@studenti.unina.it::b0232ca9-690a-4266-9b45-e98f09d732e0" providerId="AD" clId="Web-{85BCDA17-DB7D-4D8C-891B-F0F941DB1041}" dt="2021-10-21T17:09:35.883" v="163" actId="1076"/>
        <pc:sldMkLst>
          <pc:docMk/>
          <pc:sldMk cId="3741083436" sldId="262"/>
        </pc:sldMkLst>
        <pc:spChg chg="add mod">
          <ac:chgData name="GIULIANO DI GIUSEPPE" userId="S::giu.digiuseppe@studenti.unina.it::b0232ca9-690a-4266-9b45-e98f09d732e0" providerId="AD" clId="Web-{85BCDA17-DB7D-4D8C-891B-F0F941DB1041}" dt="2021-10-21T17:08:32.726" v="142" actId="1076"/>
          <ac:spMkLst>
            <pc:docMk/>
            <pc:sldMk cId="3741083436" sldId="262"/>
            <ac:spMk id="2" creationId="{17399D4A-0B8E-4584-B6A5-5CBD6BFC4D66}"/>
          </ac:spMkLst>
        </pc:spChg>
        <pc:spChg chg="add mod">
          <ac:chgData name="GIULIANO DI GIUSEPPE" userId="S::giu.digiuseppe@studenti.unina.it::b0232ca9-690a-4266-9b45-e98f09d732e0" providerId="AD" clId="Web-{85BCDA17-DB7D-4D8C-891B-F0F941DB1041}" dt="2021-10-21T17:08:35.070" v="143" actId="1076"/>
          <ac:spMkLst>
            <pc:docMk/>
            <pc:sldMk cId="3741083436" sldId="262"/>
            <ac:spMk id="3" creationId="{266FBDDB-4367-4BCE-A2C5-225571A1BF81}"/>
          </ac:spMkLst>
        </pc:spChg>
        <pc:spChg chg="add mod">
          <ac:chgData name="GIULIANO DI GIUSEPPE" userId="S::giu.digiuseppe@studenti.unina.it::b0232ca9-690a-4266-9b45-e98f09d732e0" providerId="AD" clId="Web-{85BCDA17-DB7D-4D8C-891B-F0F941DB1041}" dt="2021-10-21T17:08:39.070" v="145" actId="14100"/>
          <ac:spMkLst>
            <pc:docMk/>
            <pc:sldMk cId="3741083436" sldId="262"/>
            <ac:spMk id="4" creationId="{B644E2F5-FA61-4225-AB54-F0387727238C}"/>
          </ac:spMkLst>
        </pc:spChg>
        <pc:spChg chg="add del mod">
          <ac:chgData name="GIULIANO DI GIUSEPPE" userId="S::giu.digiuseppe@studenti.unina.it::b0232ca9-690a-4266-9b45-e98f09d732e0" providerId="AD" clId="Web-{85BCDA17-DB7D-4D8C-891B-F0F941DB1041}" dt="2021-10-21T17:08:54.164" v="149"/>
          <ac:spMkLst>
            <pc:docMk/>
            <pc:sldMk cId="3741083436" sldId="262"/>
            <ac:spMk id="5" creationId="{3E43E8C2-412E-4BC8-BA14-521E5EE93228}"/>
          </ac:spMkLst>
        </pc:spChg>
        <pc:spChg chg="add mod">
          <ac:chgData name="GIULIANO DI GIUSEPPE" userId="S::giu.digiuseppe@studenti.unina.it::b0232ca9-690a-4266-9b45-e98f09d732e0" providerId="AD" clId="Web-{85BCDA17-DB7D-4D8C-891B-F0F941DB1041}" dt="2021-10-21T17:09:35.883" v="163" actId="1076"/>
          <ac:spMkLst>
            <pc:docMk/>
            <pc:sldMk cId="3741083436" sldId="262"/>
            <ac:spMk id="6" creationId="{F67840F1-6338-499D-9265-FEF1B1CBD066}"/>
          </ac:spMkLst>
        </pc:spChg>
        <pc:spChg chg="add mod">
          <ac:chgData name="GIULIANO DI GIUSEPPE" userId="S::giu.digiuseppe@studenti.unina.it::b0232ca9-690a-4266-9b45-e98f09d732e0" providerId="AD" clId="Web-{85BCDA17-DB7D-4D8C-891B-F0F941DB1041}" dt="2021-10-21T17:09:16.086" v="154" actId="20577"/>
          <ac:spMkLst>
            <pc:docMk/>
            <pc:sldMk cId="3741083436" sldId="262"/>
            <ac:spMk id="8" creationId="{9CCDEA54-E2FE-4CDD-B41B-B9745B519E6D}"/>
          </ac:spMkLst>
        </pc:spChg>
      </pc:sldChg>
      <pc:sldChg chg="addSp delSp modSp new addAnim modAnim">
        <pc:chgData name="GIULIANO DI GIUSEPPE" userId="S::giu.digiuseppe@studenti.unina.it::b0232ca9-690a-4266-9b45-e98f09d732e0" providerId="AD" clId="Web-{85BCDA17-DB7D-4D8C-891B-F0F941DB1041}" dt="2021-10-21T17:11:46.448" v="205"/>
        <pc:sldMkLst>
          <pc:docMk/>
          <pc:sldMk cId="3874973624" sldId="263"/>
        </pc:sldMkLst>
        <pc:spChg chg="add mod">
          <ac:chgData name="GIULIANO DI GIUSEPPE" userId="S::giu.digiuseppe@studenti.unina.it::b0232ca9-690a-4266-9b45-e98f09d732e0" providerId="AD" clId="Web-{85BCDA17-DB7D-4D8C-891B-F0F941DB1041}" dt="2021-10-21T17:10:55.666" v="191"/>
          <ac:spMkLst>
            <pc:docMk/>
            <pc:sldMk cId="3874973624" sldId="263"/>
            <ac:spMk id="2" creationId="{373D9D9D-E5A5-43D4-8CCD-A169F9916294}"/>
          </ac:spMkLst>
        </pc:spChg>
        <pc:spChg chg="add mod">
          <ac:chgData name="GIULIANO DI GIUSEPPE" userId="S::giu.digiuseppe@studenti.unina.it::b0232ca9-690a-4266-9b45-e98f09d732e0" providerId="AD" clId="Web-{85BCDA17-DB7D-4D8C-891B-F0F941DB1041}" dt="2021-10-21T17:10:06.056" v="168" actId="20577"/>
          <ac:spMkLst>
            <pc:docMk/>
            <pc:sldMk cId="3874973624" sldId="263"/>
            <ac:spMk id="4" creationId="{50542066-7A25-4F7F-8386-5FC9F66E3A3D}"/>
          </ac:spMkLst>
        </pc:spChg>
        <pc:spChg chg="add mod">
          <ac:chgData name="GIULIANO DI GIUSEPPE" userId="S::giu.digiuseppe@studenti.unina.it::b0232ca9-690a-4266-9b45-e98f09d732e0" providerId="AD" clId="Web-{85BCDA17-DB7D-4D8C-891B-F0F941DB1041}" dt="2021-10-21T17:11:10.854" v="194" actId="14100"/>
          <ac:spMkLst>
            <pc:docMk/>
            <pc:sldMk cId="3874973624" sldId="263"/>
            <ac:spMk id="5" creationId="{190ACF5A-BF66-4E01-ADCB-DCD6AC628D2E}"/>
          </ac:spMkLst>
        </pc:spChg>
        <pc:spChg chg="add mod">
          <ac:chgData name="GIULIANO DI GIUSEPPE" userId="S::giu.digiuseppe@studenti.unina.it::b0232ca9-690a-4266-9b45-e98f09d732e0" providerId="AD" clId="Web-{85BCDA17-DB7D-4D8C-891B-F0F941DB1041}" dt="2021-10-21T17:11:39.229" v="203" actId="20577"/>
          <ac:spMkLst>
            <pc:docMk/>
            <pc:sldMk cId="3874973624" sldId="263"/>
            <ac:spMk id="6" creationId="{80391A65-20E5-48A1-A736-70AE0E20C8F3}"/>
          </ac:spMkLst>
        </pc:spChg>
        <pc:spChg chg="add del">
          <ac:chgData name="GIULIANO DI GIUSEPPE" userId="S::giu.digiuseppe@studenti.unina.it::b0232ca9-690a-4266-9b45-e98f09d732e0" providerId="AD" clId="Web-{85BCDA17-DB7D-4D8C-891B-F0F941DB1041}" dt="2021-10-21T17:11:29.198" v="197"/>
          <ac:spMkLst>
            <pc:docMk/>
            <pc:sldMk cId="3874973624" sldId="263"/>
            <ac:spMk id="7" creationId="{DA1F6D8E-25E1-4D46-A610-6E9B307B7A86}"/>
          </ac:spMkLst>
        </pc:spChg>
      </pc:sldChg>
      <pc:sldChg chg="addSp modSp new">
        <pc:chgData name="GIULIANO DI GIUSEPPE" userId="S::giu.digiuseppe@studenti.unina.it::b0232ca9-690a-4266-9b45-e98f09d732e0" providerId="AD" clId="Web-{85BCDA17-DB7D-4D8C-891B-F0F941DB1041}" dt="2021-10-21T17:12:46.621" v="241" actId="1076"/>
        <pc:sldMkLst>
          <pc:docMk/>
          <pc:sldMk cId="4147574209" sldId="264"/>
        </pc:sldMkLst>
        <pc:spChg chg="add mod">
          <ac:chgData name="GIULIANO DI GIUSEPPE" userId="S::giu.digiuseppe@studenti.unina.it::b0232ca9-690a-4266-9b45-e98f09d732e0" providerId="AD" clId="Web-{85BCDA17-DB7D-4D8C-891B-F0F941DB1041}" dt="2021-10-21T17:12:14.496" v="218" actId="20577"/>
          <ac:spMkLst>
            <pc:docMk/>
            <pc:sldMk cId="4147574209" sldId="264"/>
            <ac:spMk id="3" creationId="{91F719E5-5605-4D80-9DA7-0269EFFB57DE}"/>
          </ac:spMkLst>
        </pc:spChg>
        <pc:spChg chg="add mod">
          <ac:chgData name="GIULIANO DI GIUSEPPE" userId="S::giu.digiuseppe@studenti.unina.it::b0232ca9-690a-4266-9b45-e98f09d732e0" providerId="AD" clId="Web-{85BCDA17-DB7D-4D8C-891B-F0F941DB1041}" dt="2021-10-21T17:12:28.215" v="225" actId="14100"/>
          <ac:spMkLst>
            <pc:docMk/>
            <pc:sldMk cId="4147574209" sldId="264"/>
            <ac:spMk id="4" creationId="{DFD0D376-7583-4B63-81BA-07C02C804CB5}"/>
          </ac:spMkLst>
        </pc:spChg>
        <pc:spChg chg="add mod">
          <ac:chgData name="GIULIANO DI GIUSEPPE" userId="S::giu.digiuseppe@studenti.unina.it::b0232ca9-690a-4266-9b45-e98f09d732e0" providerId="AD" clId="Web-{85BCDA17-DB7D-4D8C-891B-F0F941DB1041}" dt="2021-10-21T17:12:46.621" v="241" actId="1076"/>
          <ac:spMkLst>
            <pc:docMk/>
            <pc:sldMk cId="4147574209" sldId="264"/>
            <ac:spMk id="5" creationId="{70AC1A9E-632C-4315-9F62-039C9A56473B}"/>
          </ac:spMkLst>
        </pc:spChg>
      </pc:sldChg>
      <pc:sldChg chg="addSp delSp modSp new">
        <pc:chgData name="GIULIANO DI GIUSEPPE" userId="S::giu.digiuseppe@studenti.unina.it::b0232ca9-690a-4266-9b45-e98f09d732e0" providerId="AD" clId="Web-{85BCDA17-DB7D-4D8C-891B-F0F941DB1041}" dt="2021-10-21T17:26:10.091" v="377"/>
        <pc:sldMkLst>
          <pc:docMk/>
          <pc:sldMk cId="3319348181" sldId="265"/>
        </pc:sldMkLst>
        <pc:spChg chg="add mod">
          <ac:chgData name="GIULIANO DI GIUSEPPE" userId="S::giu.digiuseppe@studenti.unina.it::b0232ca9-690a-4266-9b45-e98f09d732e0" providerId="AD" clId="Web-{85BCDA17-DB7D-4D8C-891B-F0F941DB1041}" dt="2021-10-21T17:25:28.324" v="355" actId="14100"/>
          <ac:spMkLst>
            <pc:docMk/>
            <pc:sldMk cId="3319348181" sldId="265"/>
            <ac:spMk id="2" creationId="{AEE0054F-D1ED-4E00-809E-B6033C8E7E04}"/>
          </ac:spMkLst>
        </pc:spChg>
        <pc:spChg chg="add del">
          <ac:chgData name="GIULIANO DI GIUSEPPE" userId="S::giu.digiuseppe@studenti.unina.it::b0232ca9-690a-4266-9b45-e98f09d732e0" providerId="AD" clId="Web-{85BCDA17-DB7D-4D8C-891B-F0F941DB1041}" dt="2021-10-21T17:14:52.500" v="256"/>
          <ac:spMkLst>
            <pc:docMk/>
            <pc:sldMk cId="3319348181" sldId="265"/>
            <ac:spMk id="3" creationId="{A704539E-868A-4968-88F2-23035A5A03AC}"/>
          </ac:spMkLst>
        </pc:spChg>
        <pc:spChg chg="add del mod">
          <ac:chgData name="GIULIANO DI GIUSEPPE" userId="S::giu.digiuseppe@studenti.unina.it::b0232ca9-690a-4266-9b45-e98f09d732e0" providerId="AD" clId="Web-{85BCDA17-DB7D-4D8C-891B-F0F941DB1041}" dt="2021-10-21T17:26:10.091" v="377"/>
          <ac:spMkLst>
            <pc:docMk/>
            <pc:sldMk cId="3319348181" sldId="265"/>
            <ac:spMk id="5" creationId="{B618548A-DC6D-4162-BF82-FC446D9A72E2}"/>
          </ac:spMkLst>
        </pc:spChg>
        <pc:spChg chg="add del">
          <ac:chgData name="GIULIANO DI GIUSEPPE" userId="S::giu.digiuseppe@studenti.unina.it::b0232ca9-690a-4266-9b45-e98f09d732e0" providerId="AD" clId="Web-{85BCDA17-DB7D-4D8C-891B-F0F941DB1041}" dt="2021-10-21T17:25:32.637" v="361"/>
          <ac:spMkLst>
            <pc:docMk/>
            <pc:sldMk cId="3319348181" sldId="265"/>
            <ac:spMk id="6" creationId="{04EDE71A-B13E-423F-BCF9-04E598A47E81}"/>
          </ac:spMkLst>
        </pc:spChg>
        <pc:spChg chg="add del">
          <ac:chgData name="GIULIANO DI GIUSEPPE" userId="S::giu.digiuseppe@studenti.unina.it::b0232ca9-690a-4266-9b45-e98f09d732e0" providerId="AD" clId="Web-{85BCDA17-DB7D-4D8C-891B-F0F941DB1041}" dt="2021-10-21T17:25:31.512" v="360"/>
          <ac:spMkLst>
            <pc:docMk/>
            <pc:sldMk cId="3319348181" sldId="265"/>
            <ac:spMk id="8" creationId="{6D3F4E2D-F0AC-4ACD-A3EF-D6F68BD23715}"/>
          </ac:spMkLst>
        </pc:spChg>
        <pc:spChg chg="add del">
          <ac:chgData name="GIULIANO DI GIUSEPPE" userId="S::giu.digiuseppe@studenti.unina.it::b0232ca9-690a-4266-9b45-e98f09d732e0" providerId="AD" clId="Web-{85BCDA17-DB7D-4D8C-891B-F0F941DB1041}" dt="2021-10-21T17:25:31.496" v="359"/>
          <ac:spMkLst>
            <pc:docMk/>
            <pc:sldMk cId="3319348181" sldId="265"/>
            <ac:spMk id="10" creationId="{2E12F293-477B-488E-A188-57B7174BAF35}"/>
          </ac:spMkLst>
        </pc:spChg>
        <pc:spChg chg="add del">
          <ac:chgData name="GIULIANO DI GIUSEPPE" userId="S::giu.digiuseppe@studenti.unina.it::b0232ca9-690a-4266-9b45-e98f09d732e0" providerId="AD" clId="Web-{85BCDA17-DB7D-4D8C-891B-F0F941DB1041}" dt="2021-10-21T17:25:37.715" v="365"/>
          <ac:spMkLst>
            <pc:docMk/>
            <pc:sldMk cId="3319348181" sldId="265"/>
            <ac:spMk id="12" creationId="{8531B489-FC5F-4EA4-B0A9-418D28B911E4}"/>
          </ac:spMkLst>
        </pc:spChg>
        <pc:spChg chg="add del">
          <ac:chgData name="GIULIANO DI GIUSEPPE" userId="S::giu.digiuseppe@studenti.unina.it::b0232ca9-690a-4266-9b45-e98f09d732e0" providerId="AD" clId="Web-{85BCDA17-DB7D-4D8C-891B-F0F941DB1041}" dt="2021-10-21T17:25:37.715" v="364"/>
          <ac:spMkLst>
            <pc:docMk/>
            <pc:sldMk cId="3319348181" sldId="265"/>
            <ac:spMk id="14" creationId="{9F663A0A-7147-4A79-9E1C-BCFE013E0DE2}"/>
          </ac:spMkLst>
        </pc:spChg>
        <pc:spChg chg="add mod">
          <ac:chgData name="GIULIANO DI GIUSEPPE" userId="S::giu.digiuseppe@studenti.unina.it::b0232ca9-690a-4266-9b45-e98f09d732e0" providerId="AD" clId="Web-{85BCDA17-DB7D-4D8C-891B-F0F941DB1041}" dt="2021-10-21T17:25:55.169" v="374" actId="1076"/>
          <ac:spMkLst>
            <pc:docMk/>
            <pc:sldMk cId="3319348181" sldId="265"/>
            <ac:spMk id="16" creationId="{7C96F0AC-1C05-45AC-9402-9D1C2833CA68}"/>
          </ac:spMkLst>
        </pc:spChg>
        <pc:spChg chg="add mod">
          <ac:chgData name="GIULIANO DI GIUSEPPE" userId="S::giu.digiuseppe@studenti.unina.it::b0232ca9-690a-4266-9b45-e98f09d732e0" providerId="AD" clId="Web-{85BCDA17-DB7D-4D8C-891B-F0F941DB1041}" dt="2021-10-21T17:25:52.622" v="373" actId="1076"/>
          <ac:spMkLst>
            <pc:docMk/>
            <pc:sldMk cId="3319348181" sldId="265"/>
            <ac:spMk id="18" creationId="{200A6D23-C335-470B-A91D-5C2ABC991F6F}"/>
          </ac:spMkLst>
        </pc:spChg>
      </pc:sldChg>
      <pc:sldChg chg="addSp delSp modSp new del">
        <pc:chgData name="GIULIANO DI GIUSEPPE" userId="S::giu.digiuseppe@studenti.unina.it::b0232ca9-690a-4266-9b45-e98f09d732e0" providerId="AD" clId="Web-{85BCDA17-DB7D-4D8C-891B-F0F941DB1041}" dt="2021-10-21T17:26:02.747" v="375"/>
        <pc:sldMkLst>
          <pc:docMk/>
          <pc:sldMk cId="686712740" sldId="266"/>
        </pc:sldMkLst>
        <pc:spChg chg="add del mod">
          <ac:chgData name="GIULIANO DI GIUSEPPE" userId="S::giu.digiuseppe@studenti.unina.it::b0232ca9-690a-4266-9b45-e98f09d732e0" providerId="AD" clId="Web-{85BCDA17-DB7D-4D8C-891B-F0F941DB1041}" dt="2021-10-21T17:16:01.345" v="266"/>
          <ac:spMkLst>
            <pc:docMk/>
            <pc:sldMk cId="686712740" sldId="266"/>
            <ac:spMk id="2" creationId="{5043AD3A-9FB0-4889-89BC-9C039F7171C3}"/>
          </ac:spMkLst>
        </pc:spChg>
        <pc:spChg chg="add">
          <ac:chgData name="GIULIANO DI GIUSEPPE" userId="S::giu.digiuseppe@studenti.unina.it::b0232ca9-690a-4266-9b45-e98f09d732e0" providerId="AD" clId="Web-{85BCDA17-DB7D-4D8C-891B-F0F941DB1041}" dt="2021-10-21T17:15:43.360" v="263"/>
          <ac:spMkLst>
            <pc:docMk/>
            <pc:sldMk cId="686712740" sldId="266"/>
            <ac:spMk id="4" creationId="{45DFF5D7-A073-4C5C-B29E-4D2857E66D99}"/>
          </ac:spMkLst>
        </pc:spChg>
        <pc:spChg chg="add mod">
          <ac:chgData name="GIULIANO DI GIUSEPPE" userId="S::giu.digiuseppe@studenti.unina.it::b0232ca9-690a-4266-9b45-e98f09d732e0" providerId="AD" clId="Web-{85BCDA17-DB7D-4D8C-891B-F0F941DB1041}" dt="2021-10-21T17:16:42.970" v="288"/>
          <ac:spMkLst>
            <pc:docMk/>
            <pc:sldMk cId="686712740" sldId="266"/>
            <ac:spMk id="5" creationId="{DE00EB2B-A3BF-4629-8826-C41AA4C2A8D9}"/>
          </ac:spMkLst>
        </pc:spChg>
        <pc:spChg chg="add mod">
          <ac:chgData name="GIULIANO DI GIUSEPPE" userId="S::giu.digiuseppe@studenti.unina.it::b0232ca9-690a-4266-9b45-e98f09d732e0" providerId="AD" clId="Web-{85BCDA17-DB7D-4D8C-891B-F0F941DB1041}" dt="2021-10-21T17:18:50.582" v="290" actId="1076"/>
          <ac:spMkLst>
            <pc:docMk/>
            <pc:sldMk cId="686712740" sldId="266"/>
            <ac:spMk id="6" creationId="{3CC3CC6D-E3B5-467A-9202-A79CB2B5BF9F}"/>
          </ac:spMkLst>
        </pc:spChg>
        <pc:spChg chg="add del">
          <ac:chgData name="GIULIANO DI GIUSEPPE" userId="S::giu.digiuseppe@studenti.unina.it::b0232ca9-690a-4266-9b45-e98f09d732e0" providerId="AD" clId="Web-{85BCDA17-DB7D-4D8C-891B-F0F941DB1041}" dt="2021-10-21T17:19:15.442" v="292"/>
          <ac:spMkLst>
            <pc:docMk/>
            <pc:sldMk cId="686712740" sldId="266"/>
            <ac:spMk id="7" creationId="{0B4FB67C-97CD-433B-ADDB-2E09D11BB754}"/>
          </ac:spMkLst>
        </pc:spChg>
        <pc:spChg chg="add mod">
          <ac:chgData name="GIULIANO DI GIUSEPPE" userId="S::giu.digiuseppe@studenti.unina.it::b0232ca9-690a-4266-9b45-e98f09d732e0" providerId="AD" clId="Web-{85BCDA17-DB7D-4D8C-891B-F0F941DB1041}" dt="2021-10-21T17:20:19.068" v="303" actId="20577"/>
          <ac:spMkLst>
            <pc:docMk/>
            <pc:sldMk cId="686712740" sldId="266"/>
            <ac:spMk id="8" creationId="{FED3E6BB-9FAA-4723-8707-061EBC7A19C2}"/>
          </ac:spMkLst>
        </pc:spChg>
      </pc:sldChg>
      <pc:sldChg chg="addSp delSp modSp new">
        <pc:chgData name="GIULIANO DI GIUSEPPE" userId="S::giu.digiuseppe@studenti.unina.it::b0232ca9-690a-4266-9b45-e98f09d732e0" providerId="AD" clId="Web-{85BCDA17-DB7D-4D8C-891B-F0F941DB1041}" dt="2021-10-21T17:26:31.904" v="385" actId="20577"/>
        <pc:sldMkLst>
          <pc:docMk/>
          <pc:sldMk cId="648684463" sldId="267"/>
        </pc:sldMkLst>
        <pc:spChg chg="add del mod">
          <ac:chgData name="GIULIANO DI GIUSEPPE" userId="S::giu.digiuseppe@studenti.unina.it::b0232ca9-690a-4266-9b45-e98f09d732e0" providerId="AD" clId="Web-{85BCDA17-DB7D-4D8C-891B-F0F941DB1041}" dt="2021-10-21T17:22:17.962" v="311"/>
          <ac:spMkLst>
            <pc:docMk/>
            <pc:sldMk cId="648684463" sldId="267"/>
            <ac:spMk id="3" creationId="{C1194E37-DDD0-4F66-98A5-5590F5430D8B}"/>
          </ac:spMkLst>
        </pc:spChg>
        <pc:spChg chg="add mod">
          <ac:chgData name="GIULIANO DI GIUSEPPE" userId="S::giu.digiuseppe@studenti.unina.it::b0232ca9-690a-4266-9b45-e98f09d732e0" providerId="AD" clId="Web-{85BCDA17-DB7D-4D8C-891B-F0F941DB1041}" dt="2021-10-21T17:24:33.761" v="346" actId="1076"/>
          <ac:spMkLst>
            <pc:docMk/>
            <pc:sldMk cId="648684463" sldId="267"/>
            <ac:spMk id="7" creationId="{62173F89-574B-4EF7-8BD1-34314D107045}"/>
          </ac:spMkLst>
        </pc:spChg>
        <pc:spChg chg="add del">
          <ac:chgData name="GIULIANO DI GIUSEPPE" userId="S::giu.digiuseppe@studenti.unina.it::b0232ca9-690a-4266-9b45-e98f09d732e0" providerId="AD" clId="Web-{85BCDA17-DB7D-4D8C-891B-F0F941DB1041}" dt="2021-10-21T17:24:18.042" v="341"/>
          <ac:spMkLst>
            <pc:docMk/>
            <pc:sldMk cId="648684463" sldId="267"/>
            <ac:spMk id="9" creationId="{FE41FA18-43C1-49BD-96ED-258221B7ECA2}"/>
          </ac:spMkLst>
        </pc:spChg>
        <pc:spChg chg="add mod">
          <ac:chgData name="GIULIANO DI GIUSEPPE" userId="S::giu.digiuseppe@studenti.unina.it::b0232ca9-690a-4266-9b45-e98f09d732e0" providerId="AD" clId="Web-{85BCDA17-DB7D-4D8C-891B-F0F941DB1041}" dt="2021-10-21T17:24:51.730" v="350" actId="20577"/>
          <ac:spMkLst>
            <pc:docMk/>
            <pc:sldMk cId="648684463" sldId="267"/>
            <ac:spMk id="10" creationId="{886CBE7B-275F-48C6-B1EB-759C5DC3335B}"/>
          </ac:spMkLst>
        </pc:spChg>
        <pc:spChg chg="add mod">
          <ac:chgData name="GIULIANO DI GIUSEPPE" userId="S::giu.digiuseppe@studenti.unina.it::b0232ca9-690a-4266-9b45-e98f09d732e0" providerId="AD" clId="Web-{85BCDA17-DB7D-4D8C-891B-F0F941DB1041}" dt="2021-10-21T17:24:55.840" v="352" actId="20577"/>
          <ac:spMkLst>
            <pc:docMk/>
            <pc:sldMk cId="648684463" sldId="267"/>
            <ac:spMk id="11" creationId="{577F179A-0852-4A93-8A95-044E8CFC939A}"/>
          </ac:spMkLst>
        </pc:spChg>
        <pc:spChg chg="add mod">
          <ac:chgData name="GIULIANO DI GIUSEPPE" userId="S::giu.digiuseppe@studenti.unina.it::b0232ca9-690a-4266-9b45-e98f09d732e0" providerId="AD" clId="Web-{85BCDA17-DB7D-4D8C-891B-F0F941DB1041}" dt="2021-10-21T17:26:31.904" v="385" actId="20577"/>
          <ac:spMkLst>
            <pc:docMk/>
            <pc:sldMk cId="648684463" sldId="267"/>
            <ac:spMk id="12" creationId="{B44C36D6-4DFE-4E9A-8B87-C5B49D7F292C}"/>
          </ac:spMkLst>
        </pc:spChg>
        <pc:picChg chg="add del mod">
          <ac:chgData name="GIULIANO DI GIUSEPPE" userId="S::giu.digiuseppe@studenti.unina.it::b0232ca9-690a-4266-9b45-e98f09d732e0" providerId="AD" clId="Web-{85BCDA17-DB7D-4D8C-891B-F0F941DB1041}" dt="2021-10-21T17:22:16.087" v="310"/>
          <ac:picMkLst>
            <pc:docMk/>
            <pc:sldMk cId="648684463" sldId="267"/>
            <ac:picMk id="2" creationId="{6952BDCC-44DB-4EE3-BF2C-CC93FFAAEB28}"/>
          </ac:picMkLst>
        </pc:picChg>
        <pc:picChg chg="add mod">
          <ac:chgData name="GIULIANO DI GIUSEPPE" userId="S::giu.digiuseppe@studenti.unina.it::b0232ca9-690a-4266-9b45-e98f09d732e0" providerId="AD" clId="Web-{85BCDA17-DB7D-4D8C-891B-F0F941DB1041}" dt="2021-10-21T17:22:24.727" v="315" actId="1076"/>
          <ac:picMkLst>
            <pc:docMk/>
            <pc:sldMk cId="648684463" sldId="267"/>
            <ac:picMk id="4" creationId="{29BF2268-335E-4724-A99B-50711A0B4919}"/>
          </ac:picMkLst>
        </pc:picChg>
        <pc:picChg chg="add mod">
          <ac:chgData name="GIULIANO DI GIUSEPPE" userId="S::giu.digiuseppe@studenti.unina.it::b0232ca9-690a-4266-9b45-e98f09d732e0" providerId="AD" clId="Web-{85BCDA17-DB7D-4D8C-891B-F0F941DB1041}" dt="2021-10-21T17:25:05.090" v="353" actId="14100"/>
          <ac:picMkLst>
            <pc:docMk/>
            <pc:sldMk cId="648684463" sldId="267"/>
            <ac:picMk id="5" creationId="{CE8F709F-F11F-4CD7-B22C-719381217100}"/>
          </ac:picMkLst>
        </pc:picChg>
        <pc:picChg chg="add mod">
          <ac:chgData name="GIULIANO DI GIUSEPPE" userId="S::giu.digiuseppe@studenti.unina.it::b0232ca9-690a-4266-9b45-e98f09d732e0" providerId="AD" clId="Web-{85BCDA17-DB7D-4D8C-891B-F0F941DB1041}" dt="2021-10-21T17:23:31.650" v="321" actId="14100"/>
          <ac:picMkLst>
            <pc:docMk/>
            <pc:sldMk cId="648684463" sldId="267"/>
            <ac:picMk id="6" creationId="{CE638A0E-8C30-42DA-90A3-6E6A7F2EC09F}"/>
          </ac:picMkLst>
        </pc:picChg>
        <pc:picChg chg="add del mod">
          <ac:chgData name="GIULIANO DI GIUSEPPE" userId="S::giu.digiuseppe@studenti.unina.it::b0232ca9-690a-4266-9b45-e98f09d732e0" providerId="AD" clId="Web-{85BCDA17-DB7D-4D8C-891B-F0F941DB1041}" dt="2021-10-21T17:24:11.932" v="339"/>
          <ac:picMkLst>
            <pc:docMk/>
            <pc:sldMk cId="648684463" sldId="267"/>
            <ac:picMk id="8" creationId="{ADD08F45-F24F-49EE-A20F-D8A877058B9A}"/>
          </ac:picMkLst>
        </pc:picChg>
      </pc:sldChg>
    </pc:docChg>
  </pc:docChgLst>
  <pc:docChgLst>
    <pc:chgData name="GIULIANO DI GIUSEPPE" userId="S::giu.digiuseppe@studenti.unina.it::b0232ca9-690a-4266-9b45-e98f09d732e0" providerId="AD" clId="Web-{D1AA9350-195F-4192-A56E-A3493B08174E}"/>
    <pc:docChg chg="addSld modSld">
      <pc:chgData name="GIULIANO DI GIUSEPPE" userId="S::giu.digiuseppe@studenti.unina.it::b0232ca9-690a-4266-9b45-e98f09d732e0" providerId="AD" clId="Web-{D1AA9350-195F-4192-A56E-A3493B08174E}" dt="2021-10-21T16:55:28.599" v="161"/>
      <pc:docMkLst>
        <pc:docMk/>
      </pc:docMkLst>
      <pc:sldChg chg="modSp">
        <pc:chgData name="GIULIANO DI GIUSEPPE" userId="S::giu.digiuseppe@studenti.unina.it::b0232ca9-690a-4266-9b45-e98f09d732e0" providerId="AD" clId="Web-{D1AA9350-195F-4192-A56E-A3493B08174E}" dt="2021-10-21T16:41:54.371" v="21" actId="20577"/>
        <pc:sldMkLst>
          <pc:docMk/>
          <pc:sldMk cId="1989877720" sldId="259"/>
        </pc:sldMkLst>
        <pc:spChg chg="mod">
          <ac:chgData name="GIULIANO DI GIUSEPPE" userId="S::giu.digiuseppe@studenti.unina.it::b0232ca9-690a-4266-9b45-e98f09d732e0" providerId="AD" clId="Web-{D1AA9350-195F-4192-A56E-A3493B08174E}" dt="2021-10-21T16:41:39.464" v="13" actId="20577"/>
          <ac:spMkLst>
            <pc:docMk/>
            <pc:sldMk cId="1989877720" sldId="259"/>
            <ac:spMk id="3" creationId="{9B38A24B-4CB5-4242-B044-0F3CF9327E5D}"/>
          </ac:spMkLst>
        </pc:spChg>
        <pc:spChg chg="mod">
          <ac:chgData name="GIULIANO DI GIUSEPPE" userId="S::giu.digiuseppe@studenti.unina.it::b0232ca9-690a-4266-9b45-e98f09d732e0" providerId="AD" clId="Web-{D1AA9350-195F-4192-A56E-A3493B08174E}" dt="2021-10-21T16:41:54.371" v="21" actId="20577"/>
          <ac:spMkLst>
            <pc:docMk/>
            <pc:sldMk cId="1989877720" sldId="259"/>
            <ac:spMk id="4" creationId="{217ACBD0-D67B-45A8-AB67-DD9B84C8A068}"/>
          </ac:spMkLst>
        </pc:spChg>
      </pc:sldChg>
      <pc:sldChg chg="addSp delSp modSp new addAnim delAnim modAnim">
        <pc:chgData name="GIULIANO DI GIUSEPPE" userId="S::giu.digiuseppe@studenti.unina.it::b0232ca9-690a-4266-9b45-e98f09d732e0" providerId="AD" clId="Web-{D1AA9350-195F-4192-A56E-A3493B08174E}" dt="2021-10-21T16:55:26.396" v="160" actId="20577"/>
        <pc:sldMkLst>
          <pc:docMk/>
          <pc:sldMk cId="2827577310" sldId="260"/>
        </pc:sldMkLst>
        <pc:spChg chg="add del mod">
          <ac:chgData name="GIULIANO DI GIUSEPPE" userId="S::giu.digiuseppe@studenti.unina.it::b0232ca9-690a-4266-9b45-e98f09d732e0" providerId="AD" clId="Web-{D1AA9350-195F-4192-A56E-A3493B08174E}" dt="2021-10-21T16:43:04.357" v="28"/>
          <ac:spMkLst>
            <pc:docMk/>
            <pc:sldMk cId="2827577310" sldId="260"/>
            <ac:spMk id="2" creationId="{15FF86B2-6668-4D5A-A2B0-4893464039CE}"/>
          </ac:spMkLst>
        </pc:spChg>
        <pc:spChg chg="add del">
          <ac:chgData name="GIULIANO DI GIUSEPPE" userId="S::giu.digiuseppe@studenti.unina.it::b0232ca9-690a-4266-9b45-e98f09d732e0" providerId="AD" clId="Web-{D1AA9350-195F-4192-A56E-A3493B08174E}" dt="2021-10-21T16:42:04.090" v="25"/>
          <ac:spMkLst>
            <pc:docMk/>
            <pc:sldMk cId="2827577310" sldId="260"/>
            <ac:spMk id="3" creationId="{0DB274D0-1110-44B2-A692-12AC0E10751B}"/>
          </ac:spMkLst>
        </pc:spChg>
        <pc:spChg chg="add del mod">
          <ac:chgData name="GIULIANO DI GIUSEPPE" userId="S::giu.digiuseppe@studenti.unina.it::b0232ca9-690a-4266-9b45-e98f09d732e0" providerId="AD" clId="Web-{D1AA9350-195F-4192-A56E-A3493B08174E}" dt="2021-10-21T16:53:15.407" v="109"/>
          <ac:spMkLst>
            <pc:docMk/>
            <pc:sldMk cId="2827577310" sldId="260"/>
            <ac:spMk id="5" creationId="{4486E81E-DFB8-4120-9E18-B2A85F931A55}"/>
          </ac:spMkLst>
        </pc:spChg>
        <pc:spChg chg="add del mod">
          <ac:chgData name="GIULIANO DI GIUSEPPE" userId="S::giu.digiuseppe@studenti.unina.it::b0232ca9-690a-4266-9b45-e98f09d732e0" providerId="AD" clId="Web-{D1AA9350-195F-4192-A56E-A3493B08174E}" dt="2021-10-21T16:53:15.407" v="108"/>
          <ac:spMkLst>
            <pc:docMk/>
            <pc:sldMk cId="2827577310" sldId="260"/>
            <ac:spMk id="6" creationId="{4951AC00-BFB3-4DE1-BF6E-976A7DBB6294}"/>
          </ac:spMkLst>
        </pc:spChg>
        <pc:spChg chg="add del mod">
          <ac:chgData name="GIULIANO DI GIUSEPPE" userId="S::giu.digiuseppe@studenti.unina.it::b0232ca9-690a-4266-9b45-e98f09d732e0" providerId="AD" clId="Web-{D1AA9350-195F-4192-A56E-A3493B08174E}" dt="2021-10-21T16:53:15.407" v="107"/>
          <ac:spMkLst>
            <pc:docMk/>
            <pc:sldMk cId="2827577310" sldId="260"/>
            <ac:spMk id="8" creationId="{8FD3F5CA-213A-4F42-85D9-32E2056B474A}"/>
          </ac:spMkLst>
        </pc:spChg>
        <pc:spChg chg="add mod">
          <ac:chgData name="GIULIANO DI GIUSEPPE" userId="S::giu.digiuseppe@studenti.unina.it::b0232ca9-690a-4266-9b45-e98f09d732e0" providerId="AD" clId="Web-{D1AA9350-195F-4192-A56E-A3493B08174E}" dt="2021-10-21T16:53:42.939" v="125" actId="1076"/>
          <ac:spMkLst>
            <pc:docMk/>
            <pc:sldMk cId="2827577310" sldId="260"/>
            <ac:spMk id="10" creationId="{49586134-4EE1-431F-A25B-84D4CF7D5539}"/>
          </ac:spMkLst>
        </pc:spChg>
        <pc:spChg chg="add mod">
          <ac:chgData name="GIULIANO DI GIUSEPPE" userId="S::giu.digiuseppe@studenti.unina.it::b0232ca9-690a-4266-9b45-e98f09d732e0" providerId="AD" clId="Web-{D1AA9350-195F-4192-A56E-A3493B08174E}" dt="2021-10-21T16:54:03.940" v="136" actId="1076"/>
          <ac:spMkLst>
            <pc:docMk/>
            <pc:sldMk cId="2827577310" sldId="260"/>
            <ac:spMk id="11" creationId="{DFAC3413-1797-41D6-BF8E-80F23B2C02D1}"/>
          </ac:spMkLst>
        </pc:spChg>
        <pc:spChg chg="add mod">
          <ac:chgData name="GIULIANO DI GIUSEPPE" userId="S::giu.digiuseppe@studenti.unina.it::b0232ca9-690a-4266-9b45-e98f09d732e0" providerId="AD" clId="Web-{D1AA9350-195F-4192-A56E-A3493B08174E}" dt="2021-10-21T16:54:47.926" v="154" actId="20577"/>
          <ac:spMkLst>
            <pc:docMk/>
            <pc:sldMk cId="2827577310" sldId="260"/>
            <ac:spMk id="13" creationId="{50661348-15C6-4394-8D5C-3D0605E49B19}"/>
          </ac:spMkLst>
        </pc:spChg>
        <pc:spChg chg="add mod">
          <ac:chgData name="GIULIANO DI GIUSEPPE" userId="S::giu.digiuseppe@studenti.unina.it::b0232ca9-690a-4266-9b45-e98f09d732e0" providerId="AD" clId="Web-{D1AA9350-195F-4192-A56E-A3493B08174E}" dt="2021-10-21T16:55:26.396" v="160" actId="20577"/>
          <ac:spMkLst>
            <pc:docMk/>
            <pc:sldMk cId="2827577310" sldId="260"/>
            <ac:spMk id="15" creationId="{E68B1D76-C0F2-4B69-906E-72FA2C3387D9}"/>
          </ac:spMkLst>
        </pc:spChg>
        <pc:picChg chg="add del mod">
          <ac:chgData name="GIULIANO DI GIUSEPPE" userId="S::giu.digiuseppe@studenti.unina.it::b0232ca9-690a-4266-9b45-e98f09d732e0" providerId="AD" clId="Web-{D1AA9350-195F-4192-A56E-A3493B08174E}" dt="2021-10-21T16:53:16.423" v="111"/>
          <ac:picMkLst>
            <pc:docMk/>
            <pc:sldMk cId="2827577310" sldId="260"/>
            <ac:picMk id="4" creationId="{EBD75C94-B758-4ADD-83A5-115A1CA7B1B5}"/>
          </ac:picMkLst>
        </pc:picChg>
        <pc:picChg chg="add del mod">
          <ac:chgData name="GIULIANO DI GIUSEPPE" userId="S::giu.digiuseppe@studenti.unina.it::b0232ca9-690a-4266-9b45-e98f09d732e0" providerId="AD" clId="Web-{D1AA9350-195F-4192-A56E-A3493B08174E}" dt="2021-10-21T16:53:15.907" v="110"/>
          <ac:picMkLst>
            <pc:docMk/>
            <pc:sldMk cId="2827577310" sldId="260"/>
            <ac:picMk id="7" creationId="{E2CE9CD2-CA10-44BE-BCF0-547402B7935F}"/>
          </ac:picMkLst>
        </pc:picChg>
        <pc:picChg chg="add mod">
          <ac:chgData name="GIULIANO DI GIUSEPPE" userId="S::giu.digiuseppe@studenti.unina.it::b0232ca9-690a-4266-9b45-e98f09d732e0" providerId="AD" clId="Web-{D1AA9350-195F-4192-A56E-A3493B08174E}" dt="2021-10-21T16:53:26.423" v="115" actId="14100"/>
          <ac:picMkLst>
            <pc:docMk/>
            <pc:sldMk cId="2827577310" sldId="260"/>
            <ac:picMk id="9" creationId="{736BB5FF-24A4-48A3-87EB-9CEA85AED438}"/>
          </ac:picMkLst>
        </pc:picChg>
        <pc:picChg chg="add mod">
          <ac:chgData name="GIULIANO DI GIUSEPPE" userId="S::giu.digiuseppe@studenti.unina.it::b0232ca9-690a-4266-9b45-e98f09d732e0" providerId="AD" clId="Web-{D1AA9350-195F-4192-A56E-A3493B08174E}" dt="2021-10-21T16:54:23.534" v="141" actId="14100"/>
          <ac:picMkLst>
            <pc:docMk/>
            <pc:sldMk cId="2827577310" sldId="260"/>
            <ac:picMk id="12" creationId="{817DF82B-C979-4F4B-B3E7-C09B6BA19FF6}"/>
          </ac:picMkLst>
        </pc:picChg>
      </pc:sldChg>
      <pc:sldChg chg="new">
        <pc:chgData name="GIULIANO DI GIUSEPPE" userId="S::giu.digiuseppe@studenti.unina.it::b0232ca9-690a-4266-9b45-e98f09d732e0" providerId="AD" clId="Web-{D1AA9350-195F-4192-A56E-A3493B08174E}" dt="2021-10-21T16:55:28.599" v="161"/>
        <pc:sldMkLst>
          <pc:docMk/>
          <pc:sldMk cId="2591092351" sldId="261"/>
        </pc:sldMkLst>
      </pc:sldChg>
    </pc:docChg>
  </pc:docChgLst>
  <pc:docChgLst>
    <pc:chgData name="ANTONIO ROMANO" userId="c190c4d8-e761-4b0d-a34b-08ae3699135d" providerId="ADAL" clId="{25B2123D-D55A-7C43-A9EF-20B5744BED91}"/>
    <pc:docChg chg="undo custSel modSld">
      <pc:chgData name="ANTONIO ROMANO" userId="c190c4d8-e761-4b0d-a34b-08ae3699135d" providerId="ADAL" clId="{25B2123D-D55A-7C43-A9EF-20B5744BED91}" dt="2021-10-27T14:13:56.759" v="105" actId="14100"/>
      <pc:docMkLst>
        <pc:docMk/>
      </pc:docMkLst>
      <pc:sldChg chg="addSp delSp modSp">
        <pc:chgData name="ANTONIO ROMANO" userId="c190c4d8-e761-4b0d-a34b-08ae3699135d" providerId="ADAL" clId="{25B2123D-D55A-7C43-A9EF-20B5744BED91}" dt="2021-10-27T14:13:56.759" v="105" actId="14100"/>
        <pc:sldMkLst>
          <pc:docMk/>
          <pc:sldMk cId="2827577310" sldId="260"/>
        </pc:sldMkLst>
        <pc:spChg chg="mod">
          <ac:chgData name="ANTONIO ROMANO" userId="c190c4d8-e761-4b0d-a34b-08ae3699135d" providerId="ADAL" clId="{25B2123D-D55A-7C43-A9EF-20B5744BED91}" dt="2021-10-27T14:13:56.759" v="105" actId="14100"/>
          <ac:spMkLst>
            <pc:docMk/>
            <pc:sldMk cId="2827577310" sldId="260"/>
            <ac:spMk id="2" creationId="{EE6BF872-E2A8-43F8-8E15-A8BC4F186530}"/>
          </ac:spMkLst>
        </pc:spChg>
        <pc:spChg chg="del">
          <ac:chgData name="ANTONIO ROMANO" userId="c190c4d8-e761-4b0d-a34b-08ae3699135d" providerId="ADAL" clId="{25B2123D-D55A-7C43-A9EF-20B5744BED91}" dt="2021-10-27T14:13:24.198" v="104" actId="478"/>
          <ac:spMkLst>
            <pc:docMk/>
            <pc:sldMk cId="2827577310" sldId="260"/>
            <ac:spMk id="14" creationId="{C8133DFA-9F84-4FA9-9CA6-2640915BA83D}"/>
          </ac:spMkLst>
        </pc:spChg>
        <pc:spChg chg="del">
          <ac:chgData name="ANTONIO ROMANO" userId="c190c4d8-e761-4b0d-a34b-08ae3699135d" providerId="ADAL" clId="{25B2123D-D55A-7C43-A9EF-20B5744BED91}" dt="2021-10-27T14:13:13.150" v="103" actId="478"/>
          <ac:spMkLst>
            <pc:docMk/>
            <pc:sldMk cId="2827577310" sldId="260"/>
            <ac:spMk id="16" creationId="{744CFF18-A1FF-40DA-82C7-A16A4A14F74D}"/>
          </ac:spMkLst>
        </pc:spChg>
        <pc:inkChg chg="add del">
          <ac:chgData name="ANTONIO ROMANO" userId="c190c4d8-e761-4b0d-a34b-08ae3699135d" providerId="ADAL" clId="{25B2123D-D55A-7C43-A9EF-20B5744BED91}" dt="2021-10-27T14:03:47.898" v="1"/>
          <ac:inkMkLst>
            <pc:docMk/>
            <pc:sldMk cId="2827577310" sldId="260"/>
            <ac:inkMk id="3" creationId="{5D292B8C-59C3-6647-9BE2-D2ED819F1289}"/>
          </ac:inkMkLst>
        </pc:inkChg>
        <pc:inkChg chg="add del">
          <ac:chgData name="ANTONIO ROMANO" userId="c190c4d8-e761-4b0d-a34b-08ae3699135d" providerId="ADAL" clId="{25B2123D-D55A-7C43-A9EF-20B5744BED91}" dt="2021-10-27T14:08:46.324" v="68"/>
          <ac:inkMkLst>
            <pc:docMk/>
            <pc:sldMk cId="2827577310" sldId="260"/>
            <ac:inkMk id="4" creationId="{06745DF8-5476-184E-8B4B-C3AC5D06ACE6}"/>
          </ac:inkMkLst>
        </pc:inkChg>
        <pc:inkChg chg="add del">
          <ac:chgData name="ANTONIO ROMANO" userId="c190c4d8-e761-4b0d-a34b-08ae3699135d" providerId="ADAL" clId="{25B2123D-D55A-7C43-A9EF-20B5744BED91}" dt="2021-10-27T14:08:46.321" v="67"/>
          <ac:inkMkLst>
            <pc:docMk/>
            <pc:sldMk cId="2827577310" sldId="260"/>
            <ac:inkMk id="6" creationId="{20494BF1-6E1C-5C4B-AE9F-628358EE86A5}"/>
          </ac:inkMkLst>
        </pc:inkChg>
        <pc:inkChg chg="add">
          <ac:chgData name="ANTONIO ROMANO" userId="c190c4d8-e761-4b0d-a34b-08ae3699135d" providerId="ADAL" clId="{25B2123D-D55A-7C43-A9EF-20B5744BED91}" dt="2021-10-27T14:05:55.777" v="4"/>
          <ac:inkMkLst>
            <pc:docMk/>
            <pc:sldMk cId="2827577310" sldId="260"/>
            <ac:inkMk id="7" creationId="{1B4EE9CE-C7C7-CD43-A89B-C7FAF6A442AE}"/>
          </ac:inkMkLst>
        </pc:inkChg>
        <pc:inkChg chg="add del">
          <ac:chgData name="ANTONIO ROMANO" userId="c190c4d8-e761-4b0d-a34b-08ae3699135d" providerId="ADAL" clId="{25B2123D-D55A-7C43-A9EF-20B5744BED91}" dt="2021-10-27T14:09:19.842" v="79"/>
          <ac:inkMkLst>
            <pc:docMk/>
            <pc:sldMk cId="2827577310" sldId="260"/>
            <ac:inkMk id="8" creationId="{ED0BA0E2-F99E-0344-AA46-8253B7D3B2D8}"/>
          </ac:inkMkLst>
        </pc:inkChg>
        <pc:inkChg chg="add del">
          <ac:chgData name="ANTONIO ROMANO" userId="c190c4d8-e761-4b0d-a34b-08ae3699135d" providerId="ADAL" clId="{25B2123D-D55A-7C43-A9EF-20B5744BED91}" dt="2021-10-27T14:09:19.829" v="75"/>
          <ac:inkMkLst>
            <pc:docMk/>
            <pc:sldMk cId="2827577310" sldId="260"/>
            <ac:inkMk id="9" creationId="{364CC8B6-B16B-C34D-810C-BE976B385E45}"/>
          </ac:inkMkLst>
        </pc:inkChg>
        <pc:inkChg chg="add del">
          <ac:chgData name="ANTONIO ROMANO" userId="c190c4d8-e761-4b0d-a34b-08ae3699135d" providerId="ADAL" clId="{25B2123D-D55A-7C43-A9EF-20B5744BED91}" dt="2021-10-27T14:09:19.845" v="80"/>
          <ac:inkMkLst>
            <pc:docMk/>
            <pc:sldMk cId="2827577310" sldId="260"/>
            <ac:inkMk id="12" creationId="{A8C430CD-0D16-1545-93C8-68E88657424F}"/>
          </ac:inkMkLst>
        </pc:inkChg>
        <pc:inkChg chg="add del">
          <ac:chgData name="ANTONIO ROMANO" userId="c190c4d8-e761-4b0d-a34b-08ae3699135d" providerId="ADAL" clId="{25B2123D-D55A-7C43-A9EF-20B5744BED91}" dt="2021-10-27T14:09:19.835" v="77"/>
          <ac:inkMkLst>
            <pc:docMk/>
            <pc:sldMk cId="2827577310" sldId="260"/>
            <ac:inkMk id="17" creationId="{EAB6A297-0C56-2B4A-84F0-F541AE2AE67A}"/>
          </ac:inkMkLst>
        </pc:inkChg>
        <pc:inkChg chg="add del">
          <ac:chgData name="ANTONIO ROMANO" userId="c190c4d8-e761-4b0d-a34b-08ae3699135d" providerId="ADAL" clId="{25B2123D-D55A-7C43-A9EF-20B5744BED91}" dt="2021-10-27T14:09:19.838" v="78"/>
          <ac:inkMkLst>
            <pc:docMk/>
            <pc:sldMk cId="2827577310" sldId="260"/>
            <ac:inkMk id="18" creationId="{25B12BE3-F175-FE48-BF71-F560B1A9E342}"/>
          </ac:inkMkLst>
        </pc:inkChg>
        <pc:inkChg chg="add del">
          <ac:chgData name="ANTONIO ROMANO" userId="c190c4d8-e761-4b0d-a34b-08ae3699135d" providerId="ADAL" clId="{25B2123D-D55A-7C43-A9EF-20B5744BED91}" dt="2021-10-27T14:09:19.832" v="76"/>
          <ac:inkMkLst>
            <pc:docMk/>
            <pc:sldMk cId="2827577310" sldId="260"/>
            <ac:inkMk id="19" creationId="{36705731-34E9-0546-A447-EC4372E72B5A}"/>
          </ac:inkMkLst>
        </pc:inkChg>
        <pc:inkChg chg="add mod">
          <ac:chgData name="ANTONIO ROMANO" userId="c190c4d8-e761-4b0d-a34b-08ae3699135d" providerId="ADAL" clId="{25B2123D-D55A-7C43-A9EF-20B5744BED91}" dt="2021-10-27T14:12:26.288" v="102" actId="14100"/>
          <ac:inkMkLst>
            <pc:docMk/>
            <pc:sldMk cId="2827577310" sldId="260"/>
            <ac:inkMk id="20" creationId="{5F788BB5-AEB2-B647-91A6-FF3B47AFF081}"/>
          </ac:inkMkLst>
        </pc:inkChg>
        <pc:inkChg chg="add del">
          <ac:chgData name="ANTONIO ROMANO" userId="c190c4d8-e761-4b0d-a34b-08ae3699135d" providerId="ADAL" clId="{25B2123D-D55A-7C43-A9EF-20B5744BED91}" dt="2021-10-27T14:09:31.686" v="83"/>
          <ac:inkMkLst>
            <pc:docMk/>
            <pc:sldMk cId="2827577310" sldId="260"/>
            <ac:inkMk id="21" creationId="{C1F082B2-6E6A-814C-8C25-6A82A7EC8222}"/>
          </ac:inkMkLst>
        </pc:inkChg>
        <pc:inkChg chg="add mod">
          <ac:chgData name="ANTONIO ROMANO" userId="c190c4d8-e761-4b0d-a34b-08ae3699135d" providerId="ADAL" clId="{25B2123D-D55A-7C43-A9EF-20B5744BED91}" dt="2021-10-27T14:12:26.288" v="102" actId="14100"/>
          <ac:inkMkLst>
            <pc:docMk/>
            <pc:sldMk cId="2827577310" sldId="260"/>
            <ac:inkMk id="22" creationId="{AD36C4B4-84C0-5148-8F8C-5DA20DC655D8}"/>
          </ac:inkMkLst>
        </pc:inkChg>
        <pc:inkChg chg="add mod">
          <ac:chgData name="ANTONIO ROMANO" userId="c190c4d8-e761-4b0d-a34b-08ae3699135d" providerId="ADAL" clId="{25B2123D-D55A-7C43-A9EF-20B5744BED91}" dt="2021-10-27T14:12:26.288" v="102" actId="14100"/>
          <ac:inkMkLst>
            <pc:docMk/>
            <pc:sldMk cId="2827577310" sldId="260"/>
            <ac:inkMk id="23" creationId="{04AEE56E-1960-CF4C-80C9-1132F9CEA80D}"/>
          </ac:inkMkLst>
        </pc:inkChg>
        <pc:inkChg chg="add del">
          <ac:chgData name="ANTONIO ROMANO" userId="c190c4d8-e761-4b0d-a34b-08ae3699135d" providerId="ADAL" clId="{25B2123D-D55A-7C43-A9EF-20B5744BED91}" dt="2021-10-27T14:10:17.623" v="95"/>
          <ac:inkMkLst>
            <pc:docMk/>
            <pc:sldMk cId="2827577310" sldId="260"/>
            <ac:inkMk id="24" creationId="{39E738E9-854D-FD4F-9F7F-F06823DEC6BC}"/>
          </ac:inkMkLst>
        </pc:inkChg>
        <pc:inkChg chg="add del">
          <ac:chgData name="ANTONIO ROMANO" userId="c190c4d8-e761-4b0d-a34b-08ae3699135d" providerId="ADAL" clId="{25B2123D-D55A-7C43-A9EF-20B5744BED91}" dt="2021-10-27T14:09:58.311" v="88"/>
          <ac:inkMkLst>
            <pc:docMk/>
            <pc:sldMk cId="2827577310" sldId="260"/>
            <ac:inkMk id="25" creationId="{2D59F3ED-D234-B44A-882C-FE656C1A93E1}"/>
          </ac:inkMkLst>
        </pc:inkChg>
        <pc:inkChg chg="add mod">
          <ac:chgData name="ANTONIO ROMANO" userId="c190c4d8-e761-4b0d-a34b-08ae3699135d" providerId="ADAL" clId="{25B2123D-D55A-7C43-A9EF-20B5744BED91}" dt="2021-10-27T14:12:26.288" v="102" actId="14100"/>
          <ac:inkMkLst>
            <pc:docMk/>
            <pc:sldMk cId="2827577310" sldId="260"/>
            <ac:inkMk id="26" creationId="{6BD28415-3D4E-CC41-AD3C-17AAF93D8DC5}"/>
          </ac:inkMkLst>
        </pc:inkChg>
        <pc:inkChg chg="add del">
          <ac:chgData name="ANTONIO ROMANO" userId="c190c4d8-e761-4b0d-a34b-08ae3699135d" providerId="ADAL" clId="{25B2123D-D55A-7C43-A9EF-20B5744BED91}" dt="2021-10-27T14:10:04.792" v="91"/>
          <ac:inkMkLst>
            <pc:docMk/>
            <pc:sldMk cId="2827577310" sldId="260"/>
            <ac:inkMk id="27" creationId="{937785C7-E1D1-0449-961C-7BFFCB22180B}"/>
          </ac:inkMkLst>
        </pc:inkChg>
        <pc:inkChg chg="add mod">
          <ac:chgData name="ANTONIO ROMANO" userId="c190c4d8-e761-4b0d-a34b-08ae3699135d" providerId="ADAL" clId="{25B2123D-D55A-7C43-A9EF-20B5744BED91}" dt="2021-10-27T14:12:26.288" v="102" actId="14100"/>
          <ac:inkMkLst>
            <pc:docMk/>
            <pc:sldMk cId="2827577310" sldId="260"/>
            <ac:inkMk id="28" creationId="{BC4C9ACF-FC0A-DC4B-940C-0341B553FC94}"/>
          </ac:inkMkLst>
        </pc:inkChg>
        <pc:inkChg chg="add del">
          <ac:chgData name="ANTONIO ROMANO" userId="c190c4d8-e761-4b0d-a34b-08ae3699135d" providerId="ADAL" clId="{25B2123D-D55A-7C43-A9EF-20B5744BED91}" dt="2021-10-27T14:10:16.875" v="94"/>
          <ac:inkMkLst>
            <pc:docMk/>
            <pc:sldMk cId="2827577310" sldId="260"/>
            <ac:inkMk id="29" creationId="{F84F841F-490D-3E41-8D63-6928DCECB268}"/>
          </ac:inkMkLst>
        </pc:inkChg>
      </pc:sldChg>
    </pc:docChg>
  </pc:docChgLst>
  <pc:docChgLst>
    <pc:chgData name="GIULIANO DI GIUSEPPE" userId="S::giu.digiuseppe@studenti.unina.it::b0232ca9-690a-4266-9b45-e98f09d732e0" providerId="AD" clId="Web-{E1887E89-85F0-45FC-9A7A-B12AA18080D0}"/>
    <pc:docChg chg="modSld">
      <pc:chgData name="GIULIANO DI GIUSEPPE" userId="S::giu.digiuseppe@studenti.unina.it::b0232ca9-690a-4266-9b45-e98f09d732e0" providerId="AD" clId="Web-{E1887E89-85F0-45FC-9A7A-B12AA18080D0}" dt="2021-10-26T10:42:33.557" v="263" actId="20577"/>
      <pc:docMkLst>
        <pc:docMk/>
      </pc:docMkLst>
      <pc:sldChg chg="modSp">
        <pc:chgData name="GIULIANO DI GIUSEPPE" userId="S::giu.digiuseppe@studenti.unina.it::b0232ca9-690a-4266-9b45-e98f09d732e0" providerId="AD" clId="Web-{E1887E89-85F0-45FC-9A7A-B12AA18080D0}" dt="2021-10-26T10:39:40.913" v="92" actId="1076"/>
        <pc:sldMkLst>
          <pc:docMk/>
          <pc:sldMk cId="2827577310" sldId="260"/>
        </pc:sldMkLst>
        <pc:spChg chg="mod">
          <ac:chgData name="GIULIANO DI GIUSEPPE" userId="S::giu.digiuseppe@studenti.unina.it::b0232ca9-690a-4266-9b45-e98f09d732e0" providerId="AD" clId="Web-{E1887E89-85F0-45FC-9A7A-B12AA18080D0}" dt="2021-10-26T10:39:21.194" v="91" actId="20577"/>
          <ac:spMkLst>
            <pc:docMk/>
            <pc:sldMk cId="2827577310" sldId="260"/>
            <ac:spMk id="10" creationId="{49586134-4EE1-431F-A25B-84D4CF7D5539}"/>
          </ac:spMkLst>
        </pc:spChg>
        <pc:spChg chg="mod">
          <ac:chgData name="GIULIANO DI GIUSEPPE" userId="S::giu.digiuseppe@studenti.unina.it::b0232ca9-690a-4266-9b45-e98f09d732e0" providerId="AD" clId="Web-{E1887E89-85F0-45FC-9A7A-B12AA18080D0}" dt="2021-10-26T10:37:33.613" v="28" actId="1076"/>
          <ac:spMkLst>
            <pc:docMk/>
            <pc:sldMk cId="2827577310" sldId="260"/>
            <ac:spMk id="11" creationId="{DFAC3413-1797-41D6-BF8E-80F23B2C02D1}"/>
          </ac:spMkLst>
        </pc:spChg>
        <pc:spChg chg="mod">
          <ac:chgData name="GIULIANO DI GIUSEPPE" userId="S::giu.digiuseppe@studenti.unina.it::b0232ca9-690a-4266-9b45-e98f09d732e0" providerId="AD" clId="Web-{E1887E89-85F0-45FC-9A7A-B12AA18080D0}" dt="2021-10-26T10:39:40.913" v="92" actId="1076"/>
          <ac:spMkLst>
            <pc:docMk/>
            <pc:sldMk cId="2827577310" sldId="260"/>
            <ac:spMk id="13" creationId="{50661348-15C6-4394-8D5C-3D0605E49B19}"/>
          </ac:spMkLst>
        </pc:spChg>
      </pc:sldChg>
      <pc:sldChg chg="modSp">
        <pc:chgData name="GIULIANO DI GIUSEPPE" userId="S::giu.digiuseppe@studenti.unina.it::b0232ca9-690a-4266-9b45-e98f09d732e0" providerId="AD" clId="Web-{E1887E89-85F0-45FC-9A7A-B12AA18080D0}" dt="2021-10-26T10:40:46.852" v="178" actId="20577"/>
        <pc:sldMkLst>
          <pc:docMk/>
          <pc:sldMk cId="2591092351" sldId="261"/>
        </pc:sldMkLst>
        <pc:spChg chg="mod">
          <ac:chgData name="GIULIANO DI GIUSEPPE" userId="S::giu.digiuseppe@studenti.unina.it::b0232ca9-690a-4266-9b45-e98f09d732e0" providerId="AD" clId="Web-{E1887E89-85F0-45FC-9A7A-B12AA18080D0}" dt="2021-10-26T10:40:10.023" v="124" actId="20577"/>
          <ac:spMkLst>
            <pc:docMk/>
            <pc:sldMk cId="2591092351" sldId="261"/>
            <ac:spMk id="11" creationId="{F4976D33-3389-40F1-8C29-0E519897EA35}"/>
          </ac:spMkLst>
        </pc:spChg>
        <pc:spChg chg="mod">
          <ac:chgData name="GIULIANO DI GIUSEPPE" userId="S::giu.digiuseppe@studenti.unina.it::b0232ca9-690a-4266-9b45-e98f09d732e0" providerId="AD" clId="Web-{E1887E89-85F0-45FC-9A7A-B12AA18080D0}" dt="2021-10-26T10:40:46.852" v="178" actId="20577"/>
          <ac:spMkLst>
            <pc:docMk/>
            <pc:sldMk cId="2591092351" sldId="261"/>
            <ac:spMk id="12" creationId="{E11D8FBB-6F07-4818-A8DC-C0E88ED7B106}"/>
          </ac:spMkLst>
        </pc:spChg>
      </pc:sldChg>
      <pc:sldChg chg="modSp">
        <pc:chgData name="GIULIANO DI GIUSEPPE" userId="S::giu.digiuseppe@studenti.unina.it::b0232ca9-690a-4266-9b45-e98f09d732e0" providerId="AD" clId="Web-{E1887E89-85F0-45FC-9A7A-B12AA18080D0}" dt="2021-10-26T10:41:29.837" v="229" actId="20577"/>
        <pc:sldMkLst>
          <pc:docMk/>
          <pc:sldMk cId="3741083436" sldId="262"/>
        </pc:sldMkLst>
        <pc:spChg chg="mod">
          <ac:chgData name="GIULIANO DI GIUSEPPE" userId="S::giu.digiuseppe@studenti.unina.it::b0232ca9-690a-4266-9b45-e98f09d732e0" providerId="AD" clId="Web-{E1887E89-85F0-45FC-9A7A-B12AA18080D0}" dt="2021-10-26T10:41:29.837" v="229" actId="20577"/>
          <ac:spMkLst>
            <pc:docMk/>
            <pc:sldMk cId="3741083436" sldId="262"/>
            <ac:spMk id="6" creationId="{F67840F1-6338-499D-9265-FEF1B1CBD066}"/>
          </ac:spMkLst>
        </pc:spChg>
      </pc:sldChg>
      <pc:sldChg chg="modSp">
        <pc:chgData name="GIULIANO DI GIUSEPPE" userId="S::giu.digiuseppe@studenti.unina.it::b0232ca9-690a-4266-9b45-e98f09d732e0" providerId="AD" clId="Web-{E1887E89-85F0-45FC-9A7A-B12AA18080D0}" dt="2021-10-26T10:42:13.635" v="258" actId="20577"/>
        <pc:sldMkLst>
          <pc:docMk/>
          <pc:sldMk cId="3874973624" sldId="263"/>
        </pc:sldMkLst>
        <pc:spChg chg="mod">
          <ac:chgData name="GIULIANO DI GIUSEPPE" userId="S::giu.digiuseppe@studenti.unina.it::b0232ca9-690a-4266-9b45-e98f09d732e0" providerId="AD" clId="Web-{E1887E89-85F0-45FC-9A7A-B12AA18080D0}" dt="2021-10-26T10:42:13.635" v="258" actId="20577"/>
          <ac:spMkLst>
            <pc:docMk/>
            <pc:sldMk cId="3874973624" sldId="263"/>
            <ac:spMk id="6" creationId="{80391A65-20E5-48A1-A736-70AE0E20C8F3}"/>
          </ac:spMkLst>
        </pc:spChg>
      </pc:sldChg>
      <pc:sldChg chg="modSp">
        <pc:chgData name="GIULIANO DI GIUSEPPE" userId="S::giu.digiuseppe@studenti.unina.it::b0232ca9-690a-4266-9b45-e98f09d732e0" providerId="AD" clId="Web-{E1887E89-85F0-45FC-9A7A-B12AA18080D0}" dt="2021-10-26T10:42:33.557" v="263" actId="20577"/>
        <pc:sldMkLst>
          <pc:docMk/>
          <pc:sldMk cId="4147574209" sldId="264"/>
        </pc:sldMkLst>
        <pc:spChg chg="mod">
          <ac:chgData name="GIULIANO DI GIUSEPPE" userId="S::giu.digiuseppe@studenti.unina.it::b0232ca9-690a-4266-9b45-e98f09d732e0" providerId="AD" clId="Web-{E1887E89-85F0-45FC-9A7A-B12AA18080D0}" dt="2021-10-26T10:42:33.557" v="263" actId="20577"/>
          <ac:spMkLst>
            <pc:docMk/>
            <pc:sldMk cId="4147574209" sldId="264"/>
            <ac:spMk id="5" creationId="{70AC1A9E-632C-4315-9F62-039C9A56473B}"/>
          </ac:spMkLst>
        </pc:spChg>
      </pc:sldChg>
    </pc:docChg>
  </pc:docChgLst>
  <pc:docChgLst>
    <pc:chgData name="GIULIANO DI GIUSEPPE" userId="S::giu.digiuseppe@studenti.unina.it::b0232ca9-690a-4266-9b45-e98f09d732e0" providerId="AD" clId="Web-{F561347A-004A-4F48-8F13-C97430BC8CFC}"/>
    <pc:docChg chg="modSld">
      <pc:chgData name="GIULIANO DI GIUSEPPE" userId="S::giu.digiuseppe@studenti.unina.it::b0232ca9-690a-4266-9b45-e98f09d732e0" providerId="AD" clId="Web-{F561347A-004A-4F48-8F13-C97430BC8CFC}" dt="2021-10-27T15:34:53.923" v="9"/>
      <pc:docMkLst>
        <pc:docMk/>
      </pc:docMkLst>
      <pc:sldChg chg="addSp delSp modSp">
        <pc:chgData name="GIULIANO DI GIUSEPPE" userId="S::giu.digiuseppe@studenti.unina.it::b0232ca9-690a-4266-9b45-e98f09d732e0" providerId="AD" clId="Web-{F561347A-004A-4F48-8F13-C97430BC8CFC}" dt="2021-10-27T15:34:53.923" v="9"/>
        <pc:sldMkLst>
          <pc:docMk/>
          <pc:sldMk cId="648684463" sldId="267"/>
        </pc:sldMkLst>
        <pc:picChg chg="add mod ord">
          <ac:chgData name="GIULIANO DI GIUSEPPE" userId="S::giu.digiuseppe@studenti.unina.it::b0232ca9-690a-4266-9b45-e98f09d732e0" providerId="AD" clId="Web-{F561347A-004A-4F48-8F13-C97430BC8CFC}" dt="2021-10-27T15:34:52.673" v="8" actId="1076"/>
          <ac:picMkLst>
            <pc:docMk/>
            <pc:sldMk cId="648684463" sldId="267"/>
            <ac:picMk id="2" creationId="{DA39D9F8-74A3-49F9-AE3A-4570268C4612}"/>
          </ac:picMkLst>
        </pc:picChg>
        <pc:picChg chg="add del mod">
          <ac:chgData name="GIULIANO DI GIUSEPPE" userId="S::giu.digiuseppe@studenti.unina.it::b0232ca9-690a-4266-9b45-e98f09d732e0" providerId="AD" clId="Web-{F561347A-004A-4F48-8F13-C97430BC8CFC}" dt="2021-10-27T15:34:53.923" v="9"/>
          <ac:picMkLst>
            <pc:docMk/>
            <pc:sldMk cId="648684463" sldId="267"/>
            <ac:picMk id="8" creationId="{CC05781A-2CF1-460A-A955-9F12F1059C37}"/>
          </ac:picMkLst>
        </pc:picChg>
      </pc:sldChg>
    </pc:docChg>
  </pc:docChgLst>
  <pc:docChgLst>
    <pc:chgData name="GIULIANO DI GIUSEPPE" userId="S::giu.digiuseppe@studenti.unina.it::b0232ca9-690a-4266-9b45-e98f09d732e0" providerId="AD" clId="Web-{BB5678D7-5D2C-4F4E-84F4-B6042F512606}"/>
    <pc:docChg chg="modSld">
      <pc:chgData name="GIULIANO DI GIUSEPPE" userId="S::giu.digiuseppe@studenti.unina.it::b0232ca9-690a-4266-9b45-e98f09d732e0" providerId="AD" clId="Web-{BB5678D7-5D2C-4F4E-84F4-B6042F512606}" dt="2021-10-27T15:31:04.790" v="4"/>
      <pc:docMkLst>
        <pc:docMk/>
      </pc:docMkLst>
      <pc:sldChg chg="delAnim modAnim">
        <pc:chgData name="GIULIANO DI GIUSEPPE" userId="S::giu.digiuseppe@studenti.unina.it::b0232ca9-690a-4266-9b45-e98f09d732e0" providerId="AD" clId="Web-{BB5678D7-5D2C-4F4E-84F4-B6042F512606}" dt="2021-10-27T15:30:52.305" v="0"/>
        <pc:sldMkLst>
          <pc:docMk/>
          <pc:sldMk cId="2827577310" sldId="260"/>
        </pc:sldMkLst>
      </pc:sldChg>
      <pc:sldChg chg="delAnim">
        <pc:chgData name="GIULIANO DI GIUSEPPE" userId="S::giu.digiuseppe@studenti.unina.it::b0232ca9-690a-4266-9b45-e98f09d732e0" providerId="AD" clId="Web-{BB5678D7-5D2C-4F4E-84F4-B6042F512606}" dt="2021-10-27T15:30:57.977" v="2"/>
        <pc:sldMkLst>
          <pc:docMk/>
          <pc:sldMk cId="2591092351" sldId="261"/>
        </pc:sldMkLst>
      </pc:sldChg>
      <pc:sldChg chg="delAnim">
        <pc:chgData name="GIULIANO DI GIUSEPPE" userId="S::giu.digiuseppe@studenti.unina.it::b0232ca9-690a-4266-9b45-e98f09d732e0" providerId="AD" clId="Web-{BB5678D7-5D2C-4F4E-84F4-B6042F512606}" dt="2021-10-27T15:31:04.790" v="4"/>
        <pc:sldMkLst>
          <pc:docMk/>
          <pc:sldMk cId="3874973624" sldId="263"/>
        </pc:sldMkLst>
      </pc:sldChg>
    </pc:docChg>
  </pc:docChgLst>
  <pc:docChgLst>
    <pc:chgData name="GIULIANO DI GIUSEPPE" userId="S::giu.digiuseppe@studenti.unina.it::b0232ca9-690a-4266-9b45-e98f09d732e0" providerId="AD" clId="Web-{E0687A03-E20B-465D-BE6D-480ABCBABDF0}"/>
    <pc:docChg chg="modSld">
      <pc:chgData name="GIULIANO DI GIUSEPPE" userId="S::giu.digiuseppe@studenti.unina.it::b0232ca9-690a-4266-9b45-e98f09d732e0" providerId="AD" clId="Web-{E0687A03-E20B-465D-BE6D-480ABCBABDF0}" dt="2021-10-27T13:55:42.416" v="12" actId="1076"/>
      <pc:docMkLst>
        <pc:docMk/>
      </pc:docMkLst>
      <pc:sldChg chg="addSp delSp modSp delAnim modAnim">
        <pc:chgData name="GIULIANO DI GIUSEPPE" userId="S::giu.digiuseppe@studenti.unina.it::b0232ca9-690a-4266-9b45-e98f09d732e0" providerId="AD" clId="Web-{E0687A03-E20B-465D-BE6D-480ABCBABDF0}" dt="2021-10-27T13:55:42.416" v="12" actId="1076"/>
        <pc:sldMkLst>
          <pc:docMk/>
          <pc:sldMk cId="2827577310" sldId="260"/>
        </pc:sldMkLst>
        <pc:spChg chg="ord">
          <ac:chgData name="GIULIANO DI GIUSEPPE" userId="S::giu.digiuseppe@studenti.unina.it::b0232ca9-690a-4266-9b45-e98f09d732e0" providerId="AD" clId="Web-{E0687A03-E20B-465D-BE6D-480ABCBABDF0}" dt="2021-10-27T13:55:31.228" v="10"/>
          <ac:spMkLst>
            <pc:docMk/>
            <pc:sldMk cId="2827577310" sldId="260"/>
            <ac:spMk id="13" creationId="{50661348-15C6-4394-8D5C-3D0605E49B19}"/>
          </ac:spMkLst>
        </pc:spChg>
        <pc:spChg chg="ord">
          <ac:chgData name="GIULIANO DI GIUSEPPE" userId="S::giu.digiuseppe@studenti.unina.it::b0232ca9-690a-4266-9b45-e98f09d732e0" providerId="AD" clId="Web-{E0687A03-E20B-465D-BE6D-480ABCBABDF0}" dt="2021-10-27T13:55:27.884" v="9"/>
          <ac:spMkLst>
            <pc:docMk/>
            <pc:sldMk cId="2827577310" sldId="260"/>
            <ac:spMk id="15" creationId="{E68B1D76-C0F2-4B69-906E-72FA2C3387D9}"/>
          </ac:spMkLst>
        </pc:spChg>
        <pc:picChg chg="add mod">
          <ac:chgData name="GIULIANO DI GIUSEPPE" userId="S::giu.digiuseppe@studenti.unina.it::b0232ca9-690a-4266-9b45-e98f09d732e0" providerId="AD" clId="Web-{E0687A03-E20B-465D-BE6D-480ABCBABDF0}" dt="2021-10-27T13:55:42.416" v="12" actId="1076"/>
          <ac:picMkLst>
            <pc:docMk/>
            <pc:sldMk cId="2827577310" sldId="260"/>
            <ac:picMk id="3" creationId="{46A8F8E5-79F1-49FF-8F1C-DEBE801FB7C8}"/>
          </ac:picMkLst>
        </pc:picChg>
        <pc:picChg chg="del">
          <ac:chgData name="GIULIANO DI GIUSEPPE" userId="S::giu.digiuseppe@studenti.unina.it::b0232ca9-690a-4266-9b45-e98f09d732e0" providerId="AD" clId="Web-{E0687A03-E20B-465D-BE6D-480ABCBABDF0}" dt="2021-10-27T13:54:59.086" v="5"/>
          <ac:picMkLst>
            <pc:docMk/>
            <pc:sldMk cId="2827577310" sldId="260"/>
            <ac:picMk id="9" creationId="{736BB5FF-24A4-48A3-87EB-9CEA85AED438}"/>
          </ac:picMkLst>
        </pc:picChg>
        <pc:picChg chg="del">
          <ac:chgData name="GIULIANO DI GIUSEPPE" userId="S::giu.digiuseppe@studenti.unina.it::b0232ca9-690a-4266-9b45-e98f09d732e0" providerId="AD" clId="Web-{E0687A03-E20B-465D-BE6D-480ABCBABDF0}" dt="2021-10-27T13:54:57.304" v="4"/>
          <ac:picMkLst>
            <pc:docMk/>
            <pc:sldMk cId="2827577310" sldId="260"/>
            <ac:picMk id="12" creationId="{817DF82B-C979-4F4B-B3E7-C09B6BA19FF6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4:09:25.9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1 21555,'4'0'-287,"-2"0"1,-4 0 102,-2 0 0,0 0 0,0 0 0,-2 0 174,1 0 0,0 0 1,1 0 352,-1 0 384,-1 0-265,-1 0-218,3 0 1,2 0 0,4 0-105,3 0 1,-1 0 0,0 0 0,1 0-60,1 0 0,1 0 0,-1 0-89,1 0 1,2 0 0,-1 0 0,1 0 37,-2 0 1,2 0 0,0 0 0,2 0-69,0 0 1,2 0-1,0 0 1,0 0 59,0 0 0,1 0 0,-1 0 1,-1 0 30,-1 0 1,1 0 0,-2 0-1,-1 0-33,1 0 1,2 0-1,-1 0 1,0 0 0,0 0 1,1 0 0,-2 0 0,-1 0-6,1 0 1,1 0 0,-2 0-1,1 0 3,-1 0 1,2 0 0,-1 0-1,0 0 39,-1 0 1,2 0 0,-1 0-1,-1 0-41,1 0 1,1 0 0,-2 0 0,2 0 16,0 0 1,4 0 0,0 0 0,0 0-62,-1 0 1,-1 0 0,-2 0 0,0 0 29,1 0 0,1 0 0,0 0 0,-1 0-19,-1 0 0,1 0 1,-2 0-1,0 0 48,2 0 0,-1 0 0,1 0 1,-2 0-7,0 0 0,1 0 0,-1 0 0,-1 0-16,1 0 1,1 0 0,0 0-21,2 0 0,0 0 0,1 0 0,0 0-12,-1 0 1,4 0-1,-4 0 1,1 0 59,-3 0 0,3 0 0,-1 0 1,0 0-40,2 0 1,2 0 0,-2 0 0,0 0 7,-1 0 0,-1 0 1,0 0-1,0 0-18,1 0 1,0 0-1,1 0 1,-2 0-14,0 0 1,1 0 0,-3 0-1,0 0 33,0 0 1,2 0 0,-2 0-1,1 0-4,-1 0 1,1 0 0,-1 0-1,1 0 28,-1 0 0,1 0 0,-3 0 1,2 0-35,0 0 0,2 0 1,0 0-1,0 0-2,0 0 0,3 0 1,0 0-1,0 0 27,0 0 1,3 0 0,-2 0 0,2 0-28,-2 0 1,2 0 0,-4 0 0,0 0 0,-1 0 0,1 0 0,-2 0 0,-1 0 7,-1 0 0,0 0 1,-2 0-1,1 0-16,2 0 0,1 0 0,1 0 0,0 0 36,2 0 1,-2 0 0,-2 0-1,-2 0-7,0 0 1,2 0-1,-1 0 1,0 0-36,1 0 0,-1 0 1,-2 0-1,-1 0 16,0 0 0,0 0 0,2 0 1,-1 0-59,1 0 1,1 0-1,-1 0 1,-1 0 38,1 0 1,1 0 0,0 0 0,2 0 7,0 0 0,0 0 1,-2 0-1,0 0 33,1 0 0,-2 0 0,-2 0 1,0 0-27,-2 0 0,1 0 0,0 0 0,1 0-28,1 0 0,2 0 0,-1 0 1,0 0 2,2 0 1,0 0 0,0 0 0,0 0 84,0 0 1,2 0 0,-4 0 0,0 0-32,-1 0 0,-2 0 0,0 0 1,0 0-101,-1 0 1,1 0-37,-1 0 0,1 0 96,0 0 1,-1 0 23,1 0 1,-3 0 0,1 0 0,0 0-27,1 0 1,0 0 45,1 0 0,0 0-13,-1 0-157,1 0 236,-1 0 0,-1 0-43,-1 0 0,-2 0 130,3 0-236,-4 0 0,3 0-146,-2 0 112,-1 0 167,2 0-200,-3 0 0,1 0 142,1 0 1,-1 0 92,4 0-14,-1 0-111,3 0 0,-3 0-139,0 0 85,-2 0 10,1 0 39,0 0 0,-2 0 37,4 0 0,-3 0-15,2 0-6,-2 0 1,1 0-436,0 0 230,-3 0 1,4 0 190,-2 0 1,2 0 85,3 0 0,-3 0 85,0 0-194,1 0 1,-1 0 6,1 0 1,-3 0 49,2 0 474,-2 0-58,1 0-579,-3 0-477,0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4:09:38.8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1 23255,'-7'0'-727,"1"0"1,1 0 924,1 0-21,0 0-108,-3 0 1,3 0 683,-1 0 261,4 0-500,-2 0-226,3 0 1,0 0-505,3 0 0,-2 0 288,4 0 1,-3 0 0,2 0-13,1 0 1,1 0-1,1 0 1,-1 0 18,1 0 0,0 0 0,-1 0 1,1 0-50,-1 0 1,3 0 0,1 0 0,0 0-6,2 0 1,0 0 0,2 0 0,-1 0-10,0 0 0,0 0 0,-2 0 0,-2 0-26,1 0 1,-1 0 0,3 0 0,-1 0 32,1 0 0,0 0 0,1 0 0,0 0 12,-2 0 1,1 0-1,-3 0 1,2 0-16,0 0 0,1 0 0,0 0 0,-1 0-12,1 0 0,0 0 0,1 0 1,0 0-26,-2 0 0,1 0 1,-3 0-1,1 0 19,-1 0 0,3 0 0,-2 0 15,0 0 1,3 0-1,-1 0 1,1 0-18,0 0 1,3 0-1,-3 0 1,0 0 29,2 0 1,-1 0 0,0 0-1,-1 0-5,0 0 1,3 0 0,-1 0 0,0 0 37,-1 0 0,-2 0 0,1 0 0,-1 0-38,2 0 1,3 0-1,-1 0 1,0 0-25,0 0 1,4 0 0,-1 0 0,-2 0 19,0 0 1,4 0 0,-1 0 0,2 0-2,1 0 0,-1 0 1,-2 0-1,-2 0 1,-2 0 1,1 0-1,-4 0 1,-1 0 23,-3 0 0,3 0 1,0 0-1,-1 0-53,2 0 0,2 0 0,1 0 0,0 0 21,0 0 1,5 0 0,-1 0-1,2 0-24,-2 0 0,1 0 0,-4 0 0,0 0 53,2 0 0,-2 0 0,-3 0 0,1 0-25,0 0 0,4 0 1,-2 0-1,0 0-16,1 0 1,-1 0-1,2 0 1,0 0-19,1 0 1,2 0 0,-2 0 0,2 0-12,0 0 1,2 0 0,-2 0 0,-1 0 48,0 0 1,-2 0 0,-1 0 0,-4 0 65,-2 0 1,0 0 0,-3 0 0,-1 0-80,2 0 0,0 0 0,3 0 0,1 0 2,-1 0 1,-1 0 0,0 0 0,-1 0-32,1 0 1,0 0-1,3 0 1,1 0-7,2 0 1,4 0 0,-4 0 0,1 0 17,0 0 1,-1 0-1,0 0 1,-1 0 12,-3 0 1,0 0 0,-3 0 0,2 0-54,0 0 1,2 0 0,1 0 0,-1 0 20,1 0 1,0 0 0,0 0 0,-3 0 75,0 0 0,-3 0 1,1 0-1,0 0-61,-1 0 1,5 0 0,-1 0 0,1 0-17,2 0 0,-1 0 0,-1 0 0,-1 0-11,1 0 1,-1 0 0,0 0 0,-1 0-17,0 0 0,0 0 0,-2 0 0,0 0 24,1 0 0,1 0 1,0 0-1,0 0 45,0 0 1,1 0-1,-2 0 1,-1 0-24,-2 0 0,0 0 0,1 0 1,0 0 7,-1 0 0,0 0 0,-3 0 72,1 0 0,0 0 0,-1 0 1,1 0-78,0 0 0,2 0 0,2 0 1,2 0-123,0 0 1,2 0 0,1 0 0,1 0 127,-1 0 0,-1 0 0,-2 0 0,0 0 26,-2 0 0,1 0 0,-4 0 108,1 0 0,-4 0-155,-1 0 1,-2 0-109,3 0 0,-1 0 1,3 0 118,-1 0 1,1 0 0,0 0 0,1 0-34,1 0 0,0 0 0,-2 0 0,-1 0 20,1 0 0,-1 0 0,1 0 0,0 0-10,-1 0 1,1 0 0,-1 0 0,1 0 10,0 0 0,-1 0 0,1 0 0,0 0-6,-1 0 1,3 0 0,1 0 0,0 0-3,2 0 0,0 0 0,1 0 1,0 0 127,-2 0 0,1 0-14,-1 0 1,-3 0-314,-2 0 1,-1 0 101,2 0 0,0 0 90,-1 0 0,1 0 1,-1 0 144,1 0 0,0 0 74,-1 0 0,-1 0-131,-1 0-287,-2 0 216,0 0 0,-1 0-23,1 0 0,2 0 1,3 0 166,-1 0 0,1 0-132,0 0 1,-1 0-55,1 0 1,-3 0-201,1 0 173,-4 0 132,5 0 227,-5 0-59,2 0-35,-3 0-591,0 0 408,3 0 1,-2 0-2,3 0-98,-2 0 1,2 0-125,-2 0-280,-2 0-1136,3 0 1647,-3 0 0,3 0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4:09:49.3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1 20771,'-7'0'-434,"1"0"1,1 0 0,1 0 701,-1 0 1,1 0 69,0 0 0,1 0 680,-1 0-47,3 0 48,-2 0-159,3 0-339,0 0-388,3 0 1,-2 0-21,3 0 1,-1 0-1,1 0-52,1 0 1,1 0-1,1 0 1,-1 0 35,1 0 0,2 0 0,-1 0 1,1 0-53,-2 0 1,0 0 0,0 0-1,1 0-50,1 0 1,0 0 0,-1 0 0,2 0-37,0 0 0,1 0 0,0 0 0,0 0 46,-2 0 0,2 0 0,-1 0 0,-1 0-57,1 0 1,-1 0 0,-3 0 0,1 0 13,-1 0 0,1 0 62,0 0 0,-1 0-3,1 0 1,-1 0-22,1 0 0,0 0 0,-1 0 6,1 0 1,0 0 0,-1 0 0,1 0-62,-1 0 1,3 0 0,1 0-1,0 0 35,2 0 1,0 0-1,1 0 1,1 0 9,-1 0 0,0 0 1,0 0-1,1 0 12,-1 0 0,2 0 1,1 0-1,1 0-1,-1 0 1,0 0 0,-1 0 0,0 0 6,0 0 1,-1 0-1,0 0 1,0 0-1,2 0 0,1 0 0,-3 0 0,0 0-7,1 0 1,1 0 0,-1 0 0,-1 0-3,0 0 0,3 0 1,0 0-1,-1 0 1,3 0 0,2 0 0,2 0 0,0 0 14,-1 0 0,3 0 0,-3 0 1,1 0 5,0 0 0,1 0 0,-2 0 0,0 0-38,-2 0 1,-1 0-1,0 0 1,-3 0 18,1 0 1,0 0 0,-1 0-1,1 0-10,-1 0 1,1 0-1,-1 0 1,-1 0 6,1 0 0,1 0 0,1 0 0,0 0 3,0 0 0,-1 0 1,0 0-1,1 0 3,-1 0 0,1 0 1,-2 0-1,-1 0-46,1 0 1,0 0-1,4 0 1,-2 0 28,0 0 1,3 0 0,-3 0 0,2 0-23,0 0 1,3 0-1,-5 0 1,0 0 8,1 0 1,-1 0 0,-1 0-1,-2 0 12,-1 0 1,1 0-1,-2 0 1,0 0-14,-2 0 0,1 0 1,-1 0-1,2 0 11,0 0 0,0 0 1,0 0-1,0 0 41,-2 0 1,1 0 0,0 0 0,-1 0-9,0 0 1,0 0 0,-3 0 0,1 0-14,1 0 0,1 0 0,1 0 0,-1 0-69,0 0 0,3 0 0,0 0 0,2 0 64,-2 0 1,2 0-1,-2 0 1,-2 0 58,1 0 1,-4 0 0,1 0 0,-1 0-14,-1 0 0,1 0 1,-2 0-1,-1 0-31,1 0 0,0 0 1,-1 0-1,1 0 11,-1 0 0,4 0 0,0 0-86,1 0 1,-1 0 0,-2 0 0,1 0 25,-1 0 0,1 0 1,0 0-1,0 0 77,1 0 0,-3 0 1,2 0-1,0 0-39,0 0 1,1 0-1,-2 0 1,1 0 1,-1 0 0,1 0 0,1 0 0,-1 0 43,1 0 0,-1 0 0,-3 0-11,1 0 0,0 0 0,-1 0 64,1 0 1,-1 0 78,1 0 1,-3 0 169,1 0-66,-4 0-150,2 0 0,-2 0 566,1 0-316,-1 0-213,2 0 507,-3 0-502,0 0-3507,3 0 3346,-3 0 1,3 0-1,-3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4:10:02.2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1 416 22082,'0'4'-771,"0"2"1156,0-2 0,0 1 155,0-1 50,0-2-497,0 1 0,0-2-49,0 1 0,0-1 51,0 4 632,0-3-354,0 1 534,0-3 314,0 0 0,0-3-1075,0-2 0,0 1 0,0-1 0,0 0-5,0-1 0,0-1 0,0-1 0,0 0-75,0-1 1,0-3-1,0 2 1,0-1-40,0-1 1,0-1 0,0-1 0,0 0-42,0 0 1,0 0 0,0 1 0,0-1-36,0 0 0,0 1 1,0 0-1,0 3 69,0 0 1,0-2 0,0 3 483,0 0-551,0 2-37,0 0 0,0 2-19,0 1 0,0 1 1,0-1 127,0-2 0,0 0 1,0-1 33,0 0 1,0 3 0,0-1 92,0 0 1,0 1-87,0-1 1,0 3-36,0-3 1,0 1-1,0-3-149,0 0 0,0 2 0,0 1 298,0-2 0,0 2 50,0 0 0,0 1 443,0-1-1752,0 2-281,0-1 1062,0 3 1,0-1 771,0-1 0,0 0-115,0-2-3,0 2 0,0-2-444,0 2 1,0 1-726,0-4-582,0 3 1395,0-1 0,0 3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4:10:10.0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1 561 20256,'0'-4'-66,"0"1"860,0 3 112,0 0-580,0-3 0,0-1-282,0-2 1,0 1-69,0 0 1,0 3 92,0-3 0,0 1 53,0-3 1,0 2 0,0 1 143,0-2 1,0 0-1,0-1 21,0 0 0,0 0 1,0 0-237,0 0 1,0-2 0,0 0 0,0 0-86,0-1 1,0 2-1,0-2 1,0 1 67,0 0 1,0-4 0,0 2-1,0-2 47,0 2 0,0-2 0,0 3 0,0 0-9,0 0 0,0-1 1,0 2-1,0 0-31,0 2 1,0 0-1,0 0 1,0 0-30,0 0-1,0 0 34,0 0 0,0 0 1,0 0 11,0 0 0,0 3 0,0-1-23,0 0 1,0 1 0,0-1 0,0 0 53,0-1 1,0-1 0,0 0-13,0 0 0,0 2 0,0 1-59,0-2 1,0 0 0,0-1 145,0 0 0,0 0-26,0 0 0,0 0 0,0 0-26,0 0 0,0 1-69,0-1 1,0 2-399,0 0 50,0 1 292,0-3 1,0 0 77,0 0 0,0 2 472,0 1-382,0 2 0,0-2-92,0 2-718,0 1 369,0-2 230,0 3-647,0 0 1,0 3-1,0 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F62F8-06F6-4BBF-B973-0ACF951E6A86}" type="datetimeFigureOut">
              <a:rPr lang="it-IT" smtClean="0"/>
              <a:t>28/10/21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FDF30-4411-4A1F-AC4E-4AC4A65D7D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6488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7CA18-D33F-4FD9-990E-2450C39AE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673286D-19C7-4C5D-84EB-8C578E8B3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ACF4E5-80C7-4D76-9150-1C80A808B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10/28/21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A4532F-8962-4371-85AF-89A9C5EC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96DAF7-004C-4585-8380-CB0F1B3E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9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25FF88-807A-4B19-A4CB-3F48A55A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79AD0F8-8E9E-4A4D-AF74-FD02EACD7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69041A-06FA-4C84-8CB4-F89C0472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10/28/21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0E70AC-E57D-4C0A-982E-627C8BE1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4EB1F1-E3FF-405E-A1E1-27A821C8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8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DB0D15C-BA75-4B73-9DDE-83B1AFCB6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EF2A08-887B-4A0E-A17C-9054EB643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F24E3D-C1B2-44EA-8744-798B02DA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10/28/21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532BE8-E261-4542-AB63-076149B6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747DD9-19FC-436C-AB8F-D39A4B21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56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80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68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86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618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17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99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496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627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7C944B-04C4-4EEE-9753-F799808F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125AC5-56E5-43FF-A8AD-42A52C9F8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CFB033-D69C-4565-A783-68BF3BF1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10/28/21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ED42C5-C964-4206-AF11-23EA9C3E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3FE1D8-7B49-4AC2-9B34-C35A77EA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99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83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823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1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2F9013-9AED-4013-80D4-057CB5C15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DE66EF-E4B3-4459-A800-4DDD868B9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301E3F-9707-41A0-973C-8F5E0E9A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10/28/21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EA0A8B-4DD9-4B27-8ED0-2894E3DF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502AA0-4BE9-47C5-804C-DA2B87A0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9ED65-D4EB-4866-98F6-C0FE5391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35B092-A641-4BD2-A6DD-851166DB6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B42C02E-8AAB-4CD8-9180-05067CD09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F756F24-2E80-4385-9357-EB257A76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10/28/21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8AFA040-9327-47E4-9442-AE41D08B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4CE453-3A84-44B8-9BF0-F8538E01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3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F26E36-81BF-45B1-8336-2FDE5E904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E13C1F-3BCD-480E-9549-A89F5D82D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7307A6B-B021-47F6-B6C9-495EA95AF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54EB2EF-0D97-42A6-8308-2199829D0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82DA012-6869-4680-A6D8-87E079DD3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6D42448-5E82-442D-8A93-1500C6AC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10/28/21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D189694-99C9-4534-9C54-9D343924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8F3438A-43EC-4E20-8836-D1C577EC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8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C646F3-6931-433D-80CD-FF1FD782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5CDE38B-41C0-42A6-92E0-49AB0A46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10/28/21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2832823-568D-4270-990A-583F3509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7B55381-D5CA-467B-8CCD-291E340E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3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EA65D7E-C8C0-40ED-B9EC-0B253FB2C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10/28/21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733037B-1ABA-40D9-BBA4-77495A59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C5E9E1F-DA65-42CA-A292-1AF34F22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0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D8EF0-15F6-4B1F-BE86-3B04B9AE5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CA0642-8DD7-444A-AE87-10E29CB9C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7D04F93-EC86-4C7C-8E1B-5003FC392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26D3A3-9715-4E49-864E-D9B17D94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10/28/21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A48AD0-A91B-4910-B4F3-08999D5F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4D748AE-30F4-4E8F-8441-1872B21B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3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76165C-B3F2-491E-9FE6-88A5D1E7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9D03982-3960-49C9-9628-EB7AE66FF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89F90C4-E999-413F-B778-40F7B4E98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E54DD-F7DE-421F-8A89-94A3E11E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10/28/21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3E045AB-2CEA-41A9-AB8C-576B3947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2F2614-F560-4A11-9287-C7EA71C4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5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AC176AA-F066-4E1C-AC6C-9458361A5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67BE85B-1162-4E06-BC04-1F10F0404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647166-D90F-40D4-93FC-7D83C9C21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10/28/21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472EF6-1650-45D9-92E0-F17F2ABF5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AE25E3-56B4-4F4F-BC7F-9200D750C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8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015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862298-AF85-4572-BED3-52E573EB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E265E6-D012-42B3-A7DE-C8FEED40D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72592" y="3131936"/>
            <a:ext cx="1240640" cy="1240638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EB9A5AE-0A9C-4EB1-9569-A44D89EFC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7981" y="4546924"/>
            <a:ext cx="2369988" cy="2311077"/>
          </a:xfrm>
          <a:custGeom>
            <a:avLst/>
            <a:gdLst>
              <a:gd name="connsiteX0" fmla="*/ 0 w 2369988"/>
              <a:gd name="connsiteY0" fmla="*/ 0 h 2311077"/>
              <a:gd name="connsiteX1" fmla="*/ 1128071 w 2369988"/>
              <a:gd name="connsiteY1" fmla="*/ 0 h 2311077"/>
              <a:gd name="connsiteX2" fmla="*/ 1157716 w 2369988"/>
              <a:gd name="connsiteY2" fmla="*/ 128440 h 2311077"/>
              <a:gd name="connsiteX3" fmla="*/ 2316462 w 2369988"/>
              <a:gd name="connsiteY3" fmla="*/ 2257392 h 2311077"/>
              <a:gd name="connsiteX4" fmla="*/ 2369988 w 2369988"/>
              <a:gd name="connsiteY4" fmla="*/ 2311077 h 2311077"/>
              <a:gd name="connsiteX5" fmla="*/ 957894 w 2369988"/>
              <a:gd name="connsiteY5" fmla="*/ 2311077 h 2311077"/>
              <a:gd name="connsiteX6" fmla="*/ 777804 w 2369988"/>
              <a:gd name="connsiteY6" fmla="*/ 2040997 h 2311077"/>
              <a:gd name="connsiteX7" fmla="*/ 19614 w 2369988"/>
              <a:gd name="connsiteY7" fmla="*/ 109827 h 231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8" h="2311077">
                <a:moveTo>
                  <a:pt x="0" y="0"/>
                </a:moveTo>
                <a:lnTo>
                  <a:pt x="1128071" y="0"/>
                </a:lnTo>
                <a:lnTo>
                  <a:pt x="1157716" y="128440"/>
                </a:lnTo>
                <a:cubicBezTo>
                  <a:pt x="1365270" y="935139"/>
                  <a:pt x="1769588" y="1662859"/>
                  <a:pt x="2316462" y="2257392"/>
                </a:cubicBezTo>
                <a:lnTo>
                  <a:pt x="2369988" y="2311077"/>
                </a:lnTo>
                <a:lnTo>
                  <a:pt x="957894" y="2311077"/>
                </a:lnTo>
                <a:lnTo>
                  <a:pt x="777804" y="2040997"/>
                </a:lnTo>
                <a:cubicBezTo>
                  <a:pt x="421651" y="1454849"/>
                  <a:pt x="161627" y="803832"/>
                  <a:pt x="19614" y="10982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magine 3" descr="Immagine che contiene circuito&#10;&#10;Descrizione generata automaticamente">
            <a:extLst>
              <a:ext uri="{FF2B5EF4-FFF2-40B4-BE49-F238E27FC236}">
                <a16:creationId xmlns:a16="http://schemas.microsoft.com/office/drawing/2014/main" id="{FEC31A8D-6156-46F9-BEA2-00585243B7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2315" r="15748" b="-1"/>
          <a:stretch/>
        </p:blipFill>
        <p:spPr>
          <a:xfrm>
            <a:off x="6295338" y="10"/>
            <a:ext cx="8129366" cy="6857990"/>
          </a:xfrm>
          <a:custGeom>
            <a:avLst/>
            <a:gdLst/>
            <a:ahLst/>
            <a:cxnLst/>
            <a:rect l="l" t="t" r="r" b="b"/>
            <a:pathLst>
              <a:path w="8129366" h="6858000">
                <a:moveTo>
                  <a:pt x="1619628" y="0"/>
                </a:moveTo>
                <a:lnTo>
                  <a:pt x="4520115" y="0"/>
                </a:lnTo>
                <a:lnTo>
                  <a:pt x="6067239" y="0"/>
                </a:lnTo>
                <a:lnTo>
                  <a:pt x="8129366" y="0"/>
                </a:lnTo>
                <a:lnTo>
                  <a:pt x="8129366" y="6858000"/>
                </a:lnTo>
                <a:lnTo>
                  <a:pt x="6067239" y="6858000"/>
                </a:lnTo>
                <a:lnTo>
                  <a:pt x="4520115" y="6858000"/>
                </a:lnTo>
                <a:lnTo>
                  <a:pt x="1619627" y="6858000"/>
                </a:lnTo>
                <a:lnTo>
                  <a:pt x="1615622" y="6854853"/>
                </a:lnTo>
                <a:cubicBezTo>
                  <a:pt x="628921" y="6040555"/>
                  <a:pt x="0" y="4808224"/>
                  <a:pt x="0" y="3429000"/>
                </a:cubicBezTo>
                <a:cubicBezTo>
                  <a:pt x="0" y="2049777"/>
                  <a:pt x="628921" y="817446"/>
                  <a:pt x="1615622" y="3148"/>
                </a:cubicBezTo>
                <a:close/>
              </a:path>
            </a:pathLst>
          </a:cu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B24C488-D8A5-4EA7-B788-F763B8425154}"/>
              </a:ext>
            </a:extLst>
          </p:cNvPr>
          <p:cNvSpPr txBox="1"/>
          <p:nvPr/>
        </p:nvSpPr>
        <p:spPr>
          <a:xfrm>
            <a:off x="288318" y="77415"/>
            <a:ext cx="638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50" b="1" i="1" dirty="0">
                <a:latin typeface="Gill Sans MT" panose="020B0502020104020203" pitchFamily="34" charset="0"/>
              </a:rPr>
              <a:t>Università degli Studi di Napoli – Federico II</a:t>
            </a:r>
          </a:p>
        </p:txBody>
      </p:sp>
      <p:pic>
        <p:nvPicPr>
          <p:cNvPr id="19" name="Picture 4" descr="DIETI DIPARTIMENTO DI INGEGNERIA ELETTRICA E TECNOLOGIE DELL ...">
            <a:extLst>
              <a:ext uri="{FF2B5EF4-FFF2-40B4-BE49-F238E27FC236}">
                <a16:creationId xmlns:a16="http://schemas.microsoft.com/office/drawing/2014/main" id="{069D12B9-8FA1-44E6-9F2E-C3540D221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918" y="788709"/>
            <a:ext cx="2369988" cy="71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80D2543-F621-4E75-A9AE-D72A97DC6131}"/>
              </a:ext>
            </a:extLst>
          </p:cNvPr>
          <p:cNvSpPr txBox="1"/>
          <p:nvPr/>
        </p:nvSpPr>
        <p:spPr>
          <a:xfrm>
            <a:off x="-571423" y="4584517"/>
            <a:ext cx="7782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ARCHITETTURA</a:t>
            </a:r>
            <a:r>
              <a:rPr lang="it-IT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dei</a:t>
            </a:r>
            <a:r>
              <a:rPr lang="it-IT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t-IT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SISTEMI </a:t>
            </a:r>
          </a:p>
          <a:p>
            <a:pPr algn="ctr"/>
            <a:r>
              <a:rPr lang="it-IT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DIGITALI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C0D9ED7-A292-46F7-A960-4A0AB8DD4787}"/>
              </a:ext>
            </a:extLst>
          </p:cNvPr>
          <p:cNvSpPr txBox="1"/>
          <p:nvPr/>
        </p:nvSpPr>
        <p:spPr>
          <a:xfrm>
            <a:off x="428535" y="1880368"/>
            <a:ext cx="54382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Riconoscitore di sequenza con 2 modi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7BDBCED-B85B-4D2C-AC90-7F02164A71E1}"/>
              </a:ext>
            </a:extLst>
          </p:cNvPr>
          <p:cNvSpPr txBox="1"/>
          <p:nvPr/>
        </p:nvSpPr>
        <p:spPr>
          <a:xfrm>
            <a:off x="288318" y="5552924"/>
            <a:ext cx="8346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>
                <a:latin typeface="Gill Sans MT" panose="020B0502020104020203" pitchFamily="34" charset="0"/>
              </a:rPr>
              <a:t>Gruppo 21:</a:t>
            </a:r>
          </a:p>
          <a:p>
            <a:r>
              <a:rPr lang="it-IT" sz="2000" i="1" dirty="0">
                <a:latin typeface="Gill Sans MT" panose="020B0502020104020203" pitchFamily="34" charset="0"/>
              </a:rPr>
              <a:t>A cura di:  Antonio Romano, Giuseppe Riccio, Giuliano Di Giuseppe, Sossio Cirillo</a:t>
            </a:r>
          </a:p>
        </p:txBody>
      </p:sp>
    </p:spTree>
    <p:extLst>
      <p:ext uri="{BB962C8B-B14F-4D97-AF65-F5344CB8AC3E}">
        <p14:creationId xmlns:p14="http://schemas.microsoft.com/office/powerpoint/2010/main" val="212490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9B38A24B-4CB5-4242-B044-0F3CF9327E5D}"/>
              </a:ext>
            </a:extLst>
          </p:cNvPr>
          <p:cNvSpPr txBox="1"/>
          <p:nvPr/>
        </p:nvSpPr>
        <p:spPr>
          <a:xfrm>
            <a:off x="127000" y="963"/>
            <a:ext cx="6904736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600" b="1" i="1" dirty="0">
                <a:ea typeface="+mn-lt"/>
                <a:cs typeface="+mn-lt"/>
              </a:rPr>
              <a:t>Traccia</a:t>
            </a:r>
            <a:r>
              <a:rPr lang="it-IT" sz="2600" i="1" dirty="0">
                <a:ea typeface="+mn-lt"/>
                <a:cs typeface="+mn-lt"/>
              </a:rPr>
              <a:t> : Esercizio 3 – Riconoscitore di sequenze</a:t>
            </a:r>
            <a:r>
              <a:rPr lang="it-IT" sz="2600" dirty="0">
                <a:ea typeface="+mn-lt"/>
                <a:cs typeface="+mn-lt"/>
              </a:rPr>
              <a:t> 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17ACBD0-D67B-45A8-AB67-DD9B84C8A068}"/>
              </a:ext>
            </a:extLst>
          </p:cNvPr>
          <p:cNvSpPr txBox="1"/>
          <p:nvPr/>
        </p:nvSpPr>
        <p:spPr>
          <a:xfrm>
            <a:off x="484168" y="730658"/>
            <a:ext cx="11158644" cy="46474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800" dirty="0">
                <a:latin typeface="Calibri"/>
                <a:cs typeface="Calibri"/>
              </a:rPr>
              <a:t>TRACCIA :</a:t>
            </a:r>
            <a:endParaRPr lang="it-IT" dirty="0">
              <a:latin typeface="Gill Sans MT" panose="020B0502020104020203"/>
              <a:cs typeface="Calibri"/>
            </a:endParaRPr>
          </a:p>
          <a:p>
            <a:pPr algn="just"/>
            <a:endParaRPr lang="it-IT" sz="2800" dirty="0">
              <a:latin typeface="Calibri"/>
              <a:ea typeface="+mn-lt"/>
              <a:cs typeface="Calibri"/>
            </a:endParaRPr>
          </a:p>
          <a:p>
            <a:pPr algn="just"/>
            <a:r>
              <a:rPr lang="it-IT" sz="2400" i="1" dirty="0">
                <a:ea typeface="+mn-lt"/>
                <a:cs typeface="+mn-lt"/>
              </a:rPr>
              <a:t>Esercizio 3.1</a:t>
            </a:r>
            <a:r>
              <a:rPr lang="it-IT" sz="2400" dirty="0">
                <a:ea typeface="+mn-lt"/>
                <a:cs typeface="+mn-lt"/>
              </a:rPr>
              <a:t> </a:t>
            </a:r>
            <a:endParaRPr lang="it-IT" sz="2400" dirty="0"/>
          </a:p>
          <a:p>
            <a:pPr algn="just"/>
            <a:endParaRPr lang="it-IT" sz="2400" dirty="0">
              <a:ea typeface="+mn-lt"/>
              <a:cs typeface="+mn-lt"/>
            </a:endParaRPr>
          </a:p>
          <a:p>
            <a:pPr algn="just"/>
            <a:r>
              <a:rPr lang="it-IT" sz="2400" dirty="0">
                <a:ea typeface="+mn-lt"/>
                <a:cs typeface="+mn-lt"/>
              </a:rPr>
              <a:t>Progettare, implementare in </a:t>
            </a:r>
            <a:r>
              <a:rPr lang="it-IT" sz="2400" i="1" dirty="0">
                <a:ea typeface="+mn-lt"/>
                <a:cs typeface="+mn-lt"/>
              </a:rPr>
              <a:t>VHDL</a:t>
            </a:r>
            <a:r>
              <a:rPr lang="it-IT" sz="2400" dirty="0">
                <a:ea typeface="+mn-lt"/>
                <a:cs typeface="+mn-lt"/>
              </a:rPr>
              <a:t> e testare mediante simulazione una macchina in grado di riconoscere la sequenza </a:t>
            </a:r>
            <a:r>
              <a:rPr lang="it-IT" sz="2400" b="1" dirty="0">
                <a:ea typeface="+mn-lt"/>
                <a:cs typeface="+mn-lt"/>
              </a:rPr>
              <a:t>1001</a:t>
            </a:r>
            <a:r>
              <a:rPr lang="it-IT" sz="2400" dirty="0">
                <a:ea typeface="+mn-lt"/>
                <a:cs typeface="+mn-lt"/>
              </a:rPr>
              <a:t>. La macchina prende in ingresso un segnale binario </a:t>
            </a:r>
            <a:r>
              <a:rPr lang="it-IT" sz="2400" i="1" dirty="0">
                <a:ea typeface="+mn-lt"/>
                <a:cs typeface="+mn-lt"/>
              </a:rPr>
              <a:t>i</a:t>
            </a:r>
            <a:r>
              <a:rPr lang="it-IT" sz="2400" dirty="0">
                <a:ea typeface="+mn-lt"/>
                <a:cs typeface="+mn-lt"/>
              </a:rPr>
              <a:t> che rappresenta il dato, un segnale </a:t>
            </a:r>
            <a:r>
              <a:rPr lang="it-IT" sz="2400" i="1" dirty="0">
                <a:ea typeface="+mn-lt"/>
                <a:cs typeface="+mn-lt"/>
              </a:rPr>
              <a:t>A</a:t>
            </a:r>
            <a:r>
              <a:rPr lang="it-IT" sz="2400" dirty="0">
                <a:ea typeface="+mn-lt"/>
                <a:cs typeface="+mn-lt"/>
              </a:rPr>
              <a:t> di tempificazione e un segnale M di modo, che ne disciplina il funzionamento, e fornisce un’uscita Y alta quando la sequenza viene riconosciuta. In particolare, </a:t>
            </a:r>
            <a:endParaRPr lang="it-IT" sz="2400" dirty="0"/>
          </a:p>
          <a:p>
            <a:pPr marL="742950" lvl="1" indent="-285750" algn="just">
              <a:buFont typeface="Arial"/>
              <a:buChar char="•"/>
            </a:pPr>
            <a:r>
              <a:rPr lang="it-IT" sz="2400" dirty="0">
                <a:ea typeface="+mn-lt"/>
                <a:cs typeface="+mn-lt"/>
              </a:rPr>
              <a:t>Se </a:t>
            </a:r>
            <a:r>
              <a:rPr lang="it-IT" sz="2400" b="1" dirty="0">
                <a:ea typeface="+mn-lt"/>
                <a:cs typeface="+mn-lt"/>
              </a:rPr>
              <a:t>M=0</a:t>
            </a:r>
            <a:r>
              <a:rPr lang="it-IT" sz="2400" dirty="0">
                <a:ea typeface="+mn-lt"/>
                <a:cs typeface="+mn-lt"/>
              </a:rPr>
              <a:t>, la macchina valuta i bit seriali in ingresso a gruppi di 4, </a:t>
            </a:r>
            <a:endParaRPr lang="it-IT" sz="2400" dirty="0"/>
          </a:p>
          <a:p>
            <a:pPr marL="742950" lvl="1" indent="-285750" algn="just">
              <a:buFont typeface="Arial"/>
              <a:buChar char="•"/>
            </a:pPr>
            <a:r>
              <a:rPr lang="it-IT" sz="2400" dirty="0">
                <a:ea typeface="+mn-lt"/>
                <a:cs typeface="+mn-lt"/>
              </a:rPr>
              <a:t>Se </a:t>
            </a:r>
            <a:r>
              <a:rPr lang="it-IT" sz="2400" b="1" dirty="0">
                <a:ea typeface="+mn-lt"/>
                <a:cs typeface="+mn-lt"/>
              </a:rPr>
              <a:t>M=1</a:t>
            </a:r>
            <a:r>
              <a:rPr lang="it-IT" sz="2400" dirty="0">
                <a:ea typeface="+mn-lt"/>
                <a:cs typeface="+mn-lt"/>
              </a:rPr>
              <a:t>, la macchina valuta i bit seriali in ingresso uno alla volta, tornando allo stato iniziale ogni volta che la sequenza viene correttamente riconosciuta. </a:t>
            </a:r>
            <a:endParaRPr lang="it-IT" sz="2400" dirty="0">
              <a:latin typeface="Gill Sans MT" panose="020B0502020104020203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987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40057F4-1C42-4E77-A3B9-65BFFAA8E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59" y="799084"/>
            <a:ext cx="4455927" cy="5600700"/>
          </a:xfrm>
          <a:prstGeom prst="rect">
            <a:avLst/>
          </a:prstGeom>
          <a:noFill/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9586134-4EE1-431F-A25B-84D4CF7D5539}"/>
              </a:ext>
            </a:extLst>
          </p:cNvPr>
          <p:cNvSpPr txBox="1"/>
          <p:nvPr/>
        </p:nvSpPr>
        <p:spPr>
          <a:xfrm>
            <a:off x="5347806" y="1350077"/>
            <a:ext cx="2743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Se </a:t>
            </a:r>
            <a:r>
              <a:rPr lang="it-IT" i="1"/>
              <a:t>M = 1,</a:t>
            </a:r>
            <a:r>
              <a:rPr lang="it-IT"/>
              <a:t> si valuta la sequenza </a:t>
            </a:r>
            <a:r>
              <a:rPr lang="it-IT" b="1"/>
              <a:t>UN</a:t>
            </a:r>
            <a:r>
              <a:rPr lang="it-IT"/>
              <a:t> bit alla volta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FAC3413-1797-41D6-BF8E-80F23B2C02D1}"/>
              </a:ext>
            </a:extLst>
          </p:cNvPr>
          <p:cNvSpPr txBox="1"/>
          <p:nvPr/>
        </p:nvSpPr>
        <p:spPr>
          <a:xfrm>
            <a:off x="5347806" y="4602486"/>
            <a:ext cx="27432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Se </a:t>
            </a:r>
            <a:r>
              <a:rPr lang="it-IT" i="1" dirty="0"/>
              <a:t>M = 0, si valuta</a:t>
            </a:r>
            <a:r>
              <a:rPr lang="it-IT" dirty="0"/>
              <a:t> la sequenza </a:t>
            </a:r>
            <a:r>
              <a:rPr lang="it-IT" b="1" dirty="0"/>
              <a:t>a gruppi di 4 bit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0661348-15C6-4394-8D5C-3D0605E49B19}"/>
              </a:ext>
            </a:extLst>
          </p:cNvPr>
          <p:cNvSpPr txBox="1"/>
          <p:nvPr/>
        </p:nvSpPr>
        <p:spPr>
          <a:xfrm>
            <a:off x="1662884" y="2822937"/>
            <a:ext cx="334280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Stato che determina il </a:t>
            </a:r>
            <a:r>
              <a:rPr lang="it-IT" i="1"/>
              <a:t>MODO</a:t>
            </a:r>
            <a:r>
              <a:rPr lang="it-IT"/>
              <a:t> dell'Automa complessivo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68B1D76-C0F2-4B69-906E-72FA2C3387D9}"/>
              </a:ext>
            </a:extLst>
          </p:cNvPr>
          <p:cNvSpPr txBox="1"/>
          <p:nvPr/>
        </p:nvSpPr>
        <p:spPr>
          <a:xfrm>
            <a:off x="-77000" y="19251"/>
            <a:ext cx="8174520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600" b="1" dirty="0">
                <a:ea typeface="+mn-lt"/>
                <a:cs typeface="+mn-lt"/>
              </a:rPr>
              <a:t>Automa </a:t>
            </a:r>
            <a:r>
              <a:rPr lang="it-IT" sz="2600" i="1" dirty="0">
                <a:ea typeface="+mn-lt"/>
                <a:cs typeface="+mn-lt"/>
              </a:rPr>
              <a:t>: Esercizio 3 – Riconoscitore di sequenze</a:t>
            </a:r>
            <a:r>
              <a:rPr lang="it-IT" sz="2600" dirty="0">
                <a:ea typeface="+mn-lt"/>
                <a:cs typeface="+mn-lt"/>
              </a:rPr>
              <a:t> 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6BF872-E2A8-43F8-8E15-A8BC4F186530}"/>
              </a:ext>
            </a:extLst>
          </p:cNvPr>
          <p:cNvSpPr txBox="1"/>
          <p:nvPr/>
        </p:nvSpPr>
        <p:spPr>
          <a:xfrm>
            <a:off x="6118811" y="2685878"/>
            <a:ext cx="3983173" cy="9204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dirty="0"/>
              <a:t>Esempio</a:t>
            </a:r>
            <a:r>
              <a:rPr lang="it-IT" dirty="0"/>
              <a:t> di sequenza trattato:</a:t>
            </a:r>
          </a:p>
          <a:p>
            <a:r>
              <a:rPr lang="it-IT" dirty="0" err="1"/>
              <a:t>Seq</a:t>
            </a:r>
            <a:r>
              <a:rPr lang="it-IT" dirty="0"/>
              <a:t>: 00</a:t>
            </a:r>
            <a:r>
              <a:rPr lang="it-IT" b="1" dirty="0">
                <a:solidFill>
                  <a:srgbClr val="FF0000"/>
                </a:solidFill>
              </a:rPr>
              <a:t>1001</a:t>
            </a:r>
            <a:r>
              <a:rPr lang="it-IT" dirty="0"/>
              <a:t>0 001010</a:t>
            </a:r>
            <a:r>
              <a:rPr lang="it-IT" b="1" dirty="0">
                <a:solidFill>
                  <a:srgbClr val="00B0F0"/>
                </a:solidFill>
              </a:rPr>
              <a:t>1001</a:t>
            </a:r>
            <a:r>
              <a:rPr lang="it-IT" dirty="0"/>
              <a:t> 0010</a:t>
            </a:r>
            <a:r>
              <a:rPr lang="it-IT" b="1" dirty="0">
                <a:solidFill>
                  <a:srgbClr val="C00000"/>
                </a:solidFill>
              </a:rPr>
              <a:t>1001</a:t>
            </a:r>
          </a:p>
          <a:p>
            <a:r>
              <a:rPr lang="it-IT" dirty="0"/>
              <a:t>M: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FBF8AA-3882-4A55-8071-E0B0C5C6FC81}"/>
              </a:ext>
            </a:extLst>
          </p:cNvPr>
          <p:cNvCxnSpPr>
            <a:endCxn id="13" idx="1"/>
          </p:cNvCxnSpPr>
          <p:nvPr/>
        </p:nvCxnSpPr>
        <p:spPr>
          <a:xfrm flipV="1">
            <a:off x="1252728" y="3146103"/>
            <a:ext cx="410156" cy="32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5F788BB5-AEB2-B647-91A6-FF3B47AFF081}"/>
                  </a:ext>
                </a:extLst>
              </p14:cNvPr>
              <p14:cNvContentPartPr/>
              <p14:nvPr/>
            </p14:nvContentPartPr>
            <p14:xfrm>
              <a:off x="6615895" y="3336150"/>
              <a:ext cx="899918" cy="397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5F788BB5-AEB2-B647-91A6-FF3B47AFF0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11575" y="3331386"/>
                <a:ext cx="908557" cy="99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AD36C4B4-84C0-5148-8F8C-5DA20DC655D8}"/>
                  </a:ext>
                </a:extLst>
              </p14:cNvPr>
              <p14:cNvContentPartPr/>
              <p14:nvPr/>
            </p14:nvContentPartPr>
            <p14:xfrm>
              <a:off x="7522247" y="3518150"/>
              <a:ext cx="1247700" cy="397"/>
            </p14:xfrm>
          </p:contentPart>
        </mc:Choice>
        <mc:Fallback xmlns=""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AD36C4B4-84C0-5148-8F8C-5DA20DC655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7926" y="3513386"/>
                <a:ext cx="1256342" cy="99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04AEE56E-1960-CF4C-80C9-1132F9CEA80D}"/>
                  </a:ext>
                </a:extLst>
              </p14:cNvPr>
              <p14:cNvContentPartPr/>
              <p14:nvPr/>
            </p14:nvContentPartPr>
            <p14:xfrm>
              <a:off x="8771839" y="3338530"/>
              <a:ext cx="938140" cy="397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04AEE56E-1960-CF4C-80C9-1132F9CEA8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67517" y="3333766"/>
                <a:ext cx="946783" cy="99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6BD28415-3D4E-CC41-AD3C-17AAF93D8DC5}"/>
                  </a:ext>
                </a:extLst>
              </p14:cNvPr>
              <p14:cNvContentPartPr/>
              <p14:nvPr/>
            </p14:nvContentPartPr>
            <p14:xfrm>
              <a:off x="7524517" y="3350821"/>
              <a:ext cx="378" cy="164950"/>
            </p14:xfrm>
          </p:contentPart>
        </mc:Choice>
        <mc:Fallback xmlns=""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6BD28415-3D4E-CC41-AD3C-17AAF93D8DC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19981" y="3346509"/>
                <a:ext cx="9450" cy="173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BC4C9ACF-FC0A-DC4B-940C-0341B553FC94}"/>
                  </a:ext>
                </a:extLst>
              </p14:cNvPr>
              <p14:cNvContentPartPr/>
              <p14:nvPr/>
            </p14:nvContentPartPr>
            <p14:xfrm>
              <a:off x="8771460" y="3323462"/>
              <a:ext cx="378" cy="202222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BC4C9ACF-FC0A-DC4B-940C-0341B553FC9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66924" y="3319144"/>
                <a:ext cx="9450" cy="210858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8732199-CC63-4D54-98F2-19E541CBF1E3}"/>
              </a:ext>
            </a:extLst>
          </p:cNvPr>
          <p:cNvSpPr txBox="1"/>
          <p:nvPr/>
        </p:nvSpPr>
        <p:spPr>
          <a:xfrm>
            <a:off x="9025128" y="4818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6" name="CasellaDiTesto 1">
            <a:extLst>
              <a:ext uri="{FF2B5EF4-FFF2-40B4-BE49-F238E27FC236}">
                <a16:creationId xmlns:a16="http://schemas.microsoft.com/office/drawing/2014/main" id="{03389AAD-32E0-4BB3-8DEB-11BC91EFC7BE}"/>
              </a:ext>
            </a:extLst>
          </p:cNvPr>
          <p:cNvSpPr txBox="1"/>
          <p:nvPr/>
        </p:nvSpPr>
        <p:spPr>
          <a:xfrm>
            <a:off x="8623643" y="4648653"/>
            <a:ext cx="329098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L’ automa è composto da due macchine, una per ogni </a:t>
            </a:r>
            <a:r>
              <a:rPr lang="it-IT" i="1" dirty="0"/>
              <a:t>MODO</a:t>
            </a:r>
            <a:r>
              <a:rPr lang="it-IT" dirty="0"/>
              <a:t>.</a:t>
            </a:r>
            <a:br>
              <a:rPr lang="it-IT" dirty="0"/>
            </a:br>
            <a:br>
              <a:rPr lang="it-IT" dirty="0"/>
            </a:br>
            <a:r>
              <a:rPr lang="it-IT" i="1" dirty="0"/>
              <a:t>N.B, è possibile progettare un’ automa con una singola macchina in quanto diversi stati coincidono. </a:t>
            </a:r>
          </a:p>
        </p:txBody>
      </p:sp>
    </p:spTree>
    <p:extLst>
      <p:ext uri="{BB962C8B-B14F-4D97-AF65-F5344CB8AC3E}">
        <p14:creationId xmlns:p14="http://schemas.microsoft.com/office/powerpoint/2010/main" val="282757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6B9943E-4F77-4046-8636-68A9785259F2}"/>
              </a:ext>
            </a:extLst>
          </p:cNvPr>
          <p:cNvCxnSpPr>
            <a:cxnSpLocks/>
            <a:endCxn id="2" idx="1"/>
          </p:cNvCxnSpPr>
          <p:nvPr/>
        </p:nvCxnSpPr>
        <p:spPr>
          <a:xfrm rot="5400000">
            <a:off x="2957366" y="2416163"/>
            <a:ext cx="2765574" cy="1002794"/>
          </a:xfrm>
          <a:prstGeom prst="bentConnector4">
            <a:avLst>
              <a:gd name="adj1" fmla="val 30492"/>
              <a:gd name="adj2" fmla="val 1227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A541085-718C-4EED-9E15-00B1C3F94A10}"/>
              </a:ext>
            </a:extLst>
          </p:cNvPr>
          <p:cNvSpPr/>
          <p:nvPr/>
        </p:nvSpPr>
        <p:spPr>
          <a:xfrm>
            <a:off x="3838756" y="3221355"/>
            <a:ext cx="4096512" cy="2157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387E53-24D1-4814-9648-715E8522C4C3}"/>
              </a:ext>
            </a:extLst>
          </p:cNvPr>
          <p:cNvSpPr/>
          <p:nvPr/>
        </p:nvSpPr>
        <p:spPr>
          <a:xfrm>
            <a:off x="4485886" y="1444215"/>
            <a:ext cx="2743200" cy="13055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14">
            <a:extLst>
              <a:ext uri="{FF2B5EF4-FFF2-40B4-BE49-F238E27FC236}">
                <a16:creationId xmlns:a16="http://schemas.microsoft.com/office/drawing/2014/main" id="{A2C847E7-C933-47A3-8BE9-F432A29FC453}"/>
              </a:ext>
            </a:extLst>
          </p:cNvPr>
          <p:cNvSpPr txBox="1"/>
          <p:nvPr/>
        </p:nvSpPr>
        <p:spPr>
          <a:xfrm>
            <a:off x="-77000" y="19251"/>
            <a:ext cx="9998240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600" b="1" dirty="0">
                <a:ea typeface="+mn-lt"/>
                <a:cs typeface="+mn-lt"/>
              </a:rPr>
              <a:t>Schema riconoscitore </a:t>
            </a:r>
            <a:r>
              <a:rPr lang="it-IT" sz="2600" i="1" dirty="0">
                <a:ea typeface="+mn-lt"/>
                <a:cs typeface="+mn-lt"/>
              </a:rPr>
              <a:t>: Esercizio 3 – Riconoscitore di sequenze</a:t>
            </a:r>
            <a:r>
              <a:rPr lang="it-IT" sz="2600" dirty="0">
                <a:ea typeface="+mn-lt"/>
                <a:cs typeface="+mn-lt"/>
              </a:rPr>
              <a:t> </a:t>
            </a:r>
            <a:endParaRPr lang="it-I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A9E05F-713D-4B01-8805-B31E3F075B1F}"/>
              </a:ext>
            </a:extLst>
          </p:cNvPr>
          <p:cNvSpPr/>
          <p:nvPr/>
        </p:nvSpPr>
        <p:spPr>
          <a:xfrm>
            <a:off x="2867768" y="929641"/>
            <a:ext cx="6038488" cy="4796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8D9EB9-59F9-4CF5-BB0F-CD6E1B9DD0D4}"/>
              </a:ext>
            </a:extLst>
          </p:cNvPr>
          <p:cNvCxnSpPr/>
          <p:nvPr/>
        </p:nvCxnSpPr>
        <p:spPr>
          <a:xfrm>
            <a:off x="1984248" y="4556379"/>
            <a:ext cx="18545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9">
            <a:extLst>
              <a:ext uri="{FF2B5EF4-FFF2-40B4-BE49-F238E27FC236}">
                <a16:creationId xmlns:a16="http://schemas.microsoft.com/office/drawing/2014/main" id="{82D070D9-DB6B-4853-B72C-179C8C6F8B5C}"/>
              </a:ext>
            </a:extLst>
          </p:cNvPr>
          <p:cNvSpPr txBox="1"/>
          <p:nvPr/>
        </p:nvSpPr>
        <p:spPr>
          <a:xfrm>
            <a:off x="8059574" y="1131533"/>
            <a:ext cx="2743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Riconoscitore di Sequenza</a:t>
            </a:r>
            <a:br>
              <a:rPr lang="it-IT" dirty="0"/>
            </a:br>
            <a:r>
              <a:rPr lang="it-IT" b="1" dirty="0"/>
              <a:t>1001 </a:t>
            </a:r>
            <a:r>
              <a:rPr lang="it-IT" dirty="0"/>
              <a:t>a doppio </a:t>
            </a:r>
            <a:r>
              <a:rPr lang="it-IT" i="1" dirty="0"/>
              <a:t>modo</a:t>
            </a:r>
            <a:r>
              <a:rPr lang="it-IT" dirty="0"/>
              <a:t>.</a:t>
            </a:r>
            <a:endParaRPr lang="it-IT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E5829-F256-4560-8784-6DA68238468B}"/>
              </a:ext>
            </a:extLst>
          </p:cNvPr>
          <p:cNvSpPr txBox="1"/>
          <p:nvPr/>
        </p:nvSpPr>
        <p:spPr>
          <a:xfrm>
            <a:off x="1681896" y="4346067"/>
            <a:ext cx="42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9AC7FD-FB0C-4FBA-BC9D-856582E475D8}"/>
              </a:ext>
            </a:extLst>
          </p:cNvPr>
          <p:cNvSpPr txBox="1"/>
          <p:nvPr/>
        </p:nvSpPr>
        <p:spPr>
          <a:xfrm>
            <a:off x="1969144" y="1324718"/>
            <a:ext cx="6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CLK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6FFC84-5549-4588-AC9D-033DD9884E37}"/>
              </a:ext>
            </a:extLst>
          </p:cNvPr>
          <p:cNvCxnSpPr/>
          <p:nvPr/>
        </p:nvCxnSpPr>
        <p:spPr>
          <a:xfrm>
            <a:off x="2631378" y="1547219"/>
            <a:ext cx="18545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FF79BA-6CB4-4FD9-AE08-E7E8F031BCA4}"/>
              </a:ext>
            </a:extLst>
          </p:cNvPr>
          <p:cNvSpPr txBox="1"/>
          <p:nvPr/>
        </p:nvSpPr>
        <p:spPr>
          <a:xfrm>
            <a:off x="2020078" y="1654548"/>
            <a:ext cx="6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B689D7-1536-4BC5-BACD-4AB7361CC742}"/>
              </a:ext>
            </a:extLst>
          </p:cNvPr>
          <p:cNvCxnSpPr/>
          <p:nvPr/>
        </p:nvCxnSpPr>
        <p:spPr>
          <a:xfrm>
            <a:off x="2631378" y="1860423"/>
            <a:ext cx="18545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94A87F2-BF5B-4B2A-9387-2F93158A3B3A}"/>
              </a:ext>
            </a:extLst>
          </p:cNvPr>
          <p:cNvSpPr txBox="1"/>
          <p:nvPr/>
        </p:nvSpPr>
        <p:spPr>
          <a:xfrm>
            <a:off x="4268524" y="3799319"/>
            <a:ext cx="3236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RETE </a:t>
            </a:r>
          </a:p>
          <a:p>
            <a:pPr algn="ctr"/>
            <a:r>
              <a:rPr lang="it-IT" b="1" dirty="0"/>
              <a:t>COMBINATORIA</a:t>
            </a:r>
            <a:br>
              <a:rPr lang="it-IT" b="1" dirty="0"/>
            </a:br>
            <a:r>
              <a:rPr lang="it-IT" i="1" dirty="0"/>
              <a:t>(processo 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03D102-FA5E-4FDD-8371-F4A2BB51BAF3}"/>
              </a:ext>
            </a:extLst>
          </p:cNvPr>
          <p:cNvSpPr txBox="1"/>
          <p:nvPr/>
        </p:nvSpPr>
        <p:spPr>
          <a:xfrm>
            <a:off x="4259049" y="1726233"/>
            <a:ext cx="3236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ELEMENTO di</a:t>
            </a:r>
            <a:br>
              <a:rPr lang="it-IT" b="1" dirty="0"/>
            </a:br>
            <a:r>
              <a:rPr lang="it-IT" b="1" dirty="0"/>
              <a:t>MEMORIA</a:t>
            </a:r>
            <a:br>
              <a:rPr lang="it-IT" b="1" dirty="0"/>
            </a:br>
            <a:r>
              <a:rPr lang="it-IT" i="1" dirty="0"/>
              <a:t>(processo 2)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61E20E4-E29B-421D-A3DB-484EEC6A56CC}"/>
              </a:ext>
            </a:extLst>
          </p:cNvPr>
          <p:cNvCxnSpPr>
            <a:cxnSpLocks/>
            <a:stCxn id="2" idx="3"/>
          </p:cNvCxnSpPr>
          <p:nvPr/>
        </p:nvCxnSpPr>
        <p:spPr>
          <a:xfrm flipH="1" flipV="1">
            <a:off x="7209514" y="2079249"/>
            <a:ext cx="725754" cy="2221098"/>
          </a:xfrm>
          <a:prstGeom prst="bentConnector4">
            <a:avLst>
              <a:gd name="adj1" fmla="val -31498"/>
              <a:gd name="adj2" fmla="val 1002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9DE9F48-FB09-4776-A46F-58B12A5F41F7}"/>
              </a:ext>
            </a:extLst>
          </p:cNvPr>
          <p:cNvCxnSpPr/>
          <p:nvPr/>
        </p:nvCxnSpPr>
        <p:spPr>
          <a:xfrm>
            <a:off x="7935268" y="4530733"/>
            <a:ext cx="18545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03B8E26-C911-43B1-9663-BDBE7B0B770D}"/>
              </a:ext>
            </a:extLst>
          </p:cNvPr>
          <p:cNvSpPr txBox="1"/>
          <p:nvPr/>
        </p:nvSpPr>
        <p:spPr>
          <a:xfrm>
            <a:off x="9831524" y="4346067"/>
            <a:ext cx="42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C32B62-F83A-4374-BDC0-BDC9B3B19005}"/>
              </a:ext>
            </a:extLst>
          </p:cNvPr>
          <p:cNvSpPr txBox="1"/>
          <p:nvPr/>
        </p:nvSpPr>
        <p:spPr>
          <a:xfrm>
            <a:off x="3220304" y="2937258"/>
            <a:ext cx="6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</a:t>
            </a:r>
            <a:endParaRPr lang="it-IT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20118E-40C4-4DEE-B5E5-D68D0FBB9991}"/>
              </a:ext>
            </a:extLst>
          </p:cNvPr>
          <p:cNvSpPr txBox="1"/>
          <p:nvPr/>
        </p:nvSpPr>
        <p:spPr>
          <a:xfrm>
            <a:off x="8229600" y="2937258"/>
            <a:ext cx="6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S’</a:t>
            </a:r>
            <a:endParaRPr lang="it-IT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75F1F3-EEB5-4254-A34D-E64C77250735}"/>
              </a:ext>
            </a:extLst>
          </p:cNvPr>
          <p:cNvCxnSpPr/>
          <p:nvPr/>
        </p:nvCxnSpPr>
        <p:spPr>
          <a:xfrm>
            <a:off x="2617170" y="2129036"/>
            <a:ext cx="18545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E2AE84F-4A50-4EFF-8275-7EB59413093E}"/>
              </a:ext>
            </a:extLst>
          </p:cNvPr>
          <p:cNvSpPr txBox="1"/>
          <p:nvPr/>
        </p:nvSpPr>
        <p:spPr>
          <a:xfrm>
            <a:off x="2187402" y="1940322"/>
            <a:ext cx="42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M</a:t>
            </a:r>
          </a:p>
        </p:txBody>
      </p:sp>
      <p:sp>
        <p:nvSpPr>
          <p:cNvPr id="26" name="CasellaDiTesto 10">
            <a:extLst>
              <a:ext uri="{FF2B5EF4-FFF2-40B4-BE49-F238E27FC236}">
                <a16:creationId xmlns:a16="http://schemas.microsoft.com/office/drawing/2014/main" id="{45C7B898-9AE3-466C-A543-378D63F8F2B1}"/>
              </a:ext>
            </a:extLst>
          </p:cNvPr>
          <p:cNvSpPr txBox="1"/>
          <p:nvPr/>
        </p:nvSpPr>
        <p:spPr>
          <a:xfrm>
            <a:off x="572539" y="6016986"/>
            <a:ext cx="1104692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È stato </a:t>
            </a:r>
            <a:r>
              <a:rPr lang="it-IT" b="1" dirty="0"/>
              <a:t>utilizzato </a:t>
            </a:r>
            <a:r>
              <a:rPr lang="it-IT" dirty="0"/>
              <a:t>dunque il modello a due processi: </a:t>
            </a:r>
            <a:r>
              <a:rPr lang="it-IT" i="1" dirty="0"/>
              <a:t>Combinatorio (Cosa fa la macchina) e Sequenziale (Memoria) </a:t>
            </a:r>
            <a:r>
              <a:rPr lang="it-IT" dirty="0"/>
              <a:t>per la gestione SINCRONA, tramite RST di M (modo)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77134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B26BE9BA-1CF8-4B83-B7F3-DFA613C02AA1}"/>
              </a:ext>
            </a:extLst>
          </p:cNvPr>
          <p:cNvSpPr txBox="1"/>
          <p:nvPr/>
        </p:nvSpPr>
        <p:spPr>
          <a:xfrm>
            <a:off x="352768" y="0"/>
            <a:ext cx="8736368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600" b="1" i="1" err="1">
                <a:ea typeface="+mn-lt"/>
                <a:cs typeface="+mn-lt"/>
              </a:rPr>
              <a:t>Entity</a:t>
            </a:r>
            <a:r>
              <a:rPr lang="it-IT" sz="2600" b="1" i="1">
                <a:ea typeface="+mn-lt"/>
                <a:cs typeface="+mn-lt"/>
              </a:rPr>
              <a:t> e Architecture</a:t>
            </a:r>
            <a:r>
              <a:rPr lang="it-IT" sz="2600" i="1">
                <a:ea typeface="+mn-lt"/>
                <a:cs typeface="+mn-lt"/>
              </a:rPr>
              <a:t>: Esercizio 3 – Riconoscitore di sequenze</a:t>
            </a:r>
            <a:r>
              <a:rPr lang="it-IT" sz="2600">
                <a:ea typeface="+mn-lt"/>
                <a:cs typeface="+mn-lt"/>
              </a:rPr>
              <a:t> </a:t>
            </a:r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0C35FB1-5B78-43BB-93CB-60C2A1776C1E}"/>
              </a:ext>
            </a:extLst>
          </p:cNvPr>
          <p:cNvSpPr txBox="1"/>
          <p:nvPr/>
        </p:nvSpPr>
        <p:spPr>
          <a:xfrm>
            <a:off x="668336" y="994625"/>
            <a:ext cx="447314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i="1" dirty="0" err="1">
                <a:ea typeface="+mn-lt"/>
                <a:cs typeface="+mn-lt"/>
              </a:rPr>
              <a:t>entity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b="1" dirty="0">
                <a:ea typeface="+mn-lt"/>
                <a:cs typeface="+mn-lt"/>
              </a:rPr>
              <a:t>Riconoscitore_Mealy_2_Modi_0</a:t>
            </a:r>
            <a:r>
              <a:rPr lang="it-IT" dirty="0">
                <a:ea typeface="+mn-lt"/>
                <a:cs typeface="+mn-lt"/>
              </a:rPr>
              <a:t>1 </a:t>
            </a:r>
            <a:r>
              <a:rPr lang="it-IT" dirty="0" err="1">
                <a:ea typeface="+mn-lt"/>
                <a:cs typeface="+mn-lt"/>
              </a:rPr>
              <a:t>is</a:t>
            </a:r>
            <a:endParaRPr lang="it-IT" dirty="0"/>
          </a:p>
          <a:p>
            <a:r>
              <a:rPr lang="it-IT" dirty="0">
                <a:ea typeface="+mn-lt"/>
                <a:cs typeface="+mn-lt"/>
              </a:rPr>
              <a:t>    port( </a:t>
            </a:r>
          </a:p>
          <a:p>
            <a:r>
              <a:rPr lang="it-IT" dirty="0">
                <a:ea typeface="+mn-lt"/>
                <a:cs typeface="+mn-lt"/>
              </a:rPr>
              <a:t>          i: in </a:t>
            </a:r>
            <a:r>
              <a:rPr lang="it-IT" dirty="0" err="1">
                <a:ea typeface="+mn-lt"/>
                <a:cs typeface="+mn-lt"/>
              </a:rPr>
              <a:t>std_logic</a:t>
            </a:r>
            <a:r>
              <a:rPr lang="it-IT" dirty="0">
                <a:ea typeface="+mn-lt"/>
                <a:cs typeface="+mn-lt"/>
              </a:rPr>
              <a:t>;              </a:t>
            </a:r>
            <a:r>
              <a:rPr lang="it-IT" dirty="0">
                <a:solidFill>
                  <a:srgbClr val="00B050"/>
                </a:solidFill>
                <a:ea typeface="+mn-lt"/>
                <a:cs typeface="+mn-lt"/>
              </a:rPr>
              <a:t>--ingresso</a:t>
            </a:r>
            <a:endParaRPr lang="it-IT" dirty="0">
              <a:solidFill>
                <a:srgbClr val="00B050"/>
              </a:solidFill>
            </a:endParaRPr>
          </a:p>
          <a:p>
            <a:r>
              <a:rPr lang="it-IT" dirty="0">
                <a:ea typeface="+mn-lt"/>
                <a:cs typeface="+mn-lt"/>
              </a:rPr>
              <a:t>          RST, CLK: in </a:t>
            </a:r>
            <a:r>
              <a:rPr lang="it-IT" dirty="0" err="1">
                <a:ea typeface="+mn-lt"/>
                <a:cs typeface="+mn-lt"/>
              </a:rPr>
              <a:t>std_logic</a:t>
            </a:r>
            <a:r>
              <a:rPr lang="it-IT" dirty="0">
                <a:ea typeface="+mn-lt"/>
                <a:cs typeface="+mn-lt"/>
              </a:rPr>
              <a:t>; </a:t>
            </a:r>
            <a:r>
              <a:rPr lang="it-IT" dirty="0">
                <a:solidFill>
                  <a:srgbClr val="00B050"/>
                </a:solidFill>
                <a:ea typeface="+mn-lt"/>
                <a:cs typeface="+mn-lt"/>
              </a:rPr>
              <a:t>--reset e clock</a:t>
            </a:r>
            <a:endParaRPr lang="it-IT" dirty="0">
              <a:solidFill>
                <a:srgbClr val="00B050"/>
              </a:solidFill>
            </a:endParaRPr>
          </a:p>
          <a:p>
            <a:r>
              <a:rPr lang="it-IT" dirty="0">
                <a:ea typeface="+mn-lt"/>
                <a:cs typeface="+mn-lt"/>
              </a:rPr>
              <a:t>          M: in </a:t>
            </a:r>
            <a:r>
              <a:rPr lang="it-IT" dirty="0" err="1">
                <a:ea typeface="+mn-lt"/>
                <a:cs typeface="+mn-lt"/>
              </a:rPr>
              <a:t>std_logic</a:t>
            </a:r>
            <a:r>
              <a:rPr lang="it-IT" dirty="0">
                <a:ea typeface="+mn-lt"/>
                <a:cs typeface="+mn-lt"/>
              </a:rPr>
              <a:t>;            </a:t>
            </a:r>
            <a:r>
              <a:rPr lang="it-IT" dirty="0">
                <a:solidFill>
                  <a:srgbClr val="00B050"/>
                </a:solidFill>
                <a:ea typeface="+mn-lt"/>
                <a:cs typeface="+mn-lt"/>
              </a:rPr>
              <a:t>--modo</a:t>
            </a:r>
            <a:endParaRPr lang="it-IT" dirty="0">
              <a:solidFill>
                <a:srgbClr val="00B050"/>
              </a:solidFill>
            </a:endParaRPr>
          </a:p>
          <a:p>
            <a:r>
              <a:rPr lang="it-IT" dirty="0">
                <a:ea typeface="+mn-lt"/>
                <a:cs typeface="+mn-lt"/>
              </a:rPr>
              <a:t>           Y: out </a:t>
            </a:r>
            <a:r>
              <a:rPr lang="it-IT" dirty="0" err="1">
                <a:ea typeface="+mn-lt"/>
                <a:cs typeface="+mn-lt"/>
              </a:rPr>
              <a:t>std_logic</a:t>
            </a:r>
            <a:r>
              <a:rPr lang="it-IT" dirty="0">
                <a:ea typeface="+mn-lt"/>
                <a:cs typeface="+mn-lt"/>
              </a:rPr>
              <a:t>          </a:t>
            </a:r>
            <a:r>
              <a:rPr lang="it-IT" dirty="0">
                <a:solidFill>
                  <a:srgbClr val="00B050"/>
                </a:solidFill>
                <a:ea typeface="+mn-lt"/>
                <a:cs typeface="+mn-lt"/>
              </a:rPr>
              <a:t>--uscita</a:t>
            </a:r>
            <a:endParaRPr lang="it-IT" dirty="0">
              <a:solidFill>
                <a:srgbClr val="00B050"/>
              </a:solidFill>
            </a:endParaRPr>
          </a:p>
          <a:p>
            <a:r>
              <a:rPr lang="it-IT" dirty="0">
                <a:ea typeface="+mn-lt"/>
                <a:cs typeface="+mn-lt"/>
              </a:rPr>
              <a:t>    );</a:t>
            </a:r>
            <a:endParaRPr lang="it-IT" dirty="0"/>
          </a:p>
          <a:p>
            <a:r>
              <a:rPr lang="it-IT" dirty="0">
                <a:ea typeface="+mn-lt"/>
                <a:cs typeface="+mn-lt"/>
              </a:rPr>
              <a:t>end </a:t>
            </a:r>
            <a:r>
              <a:rPr lang="it-IT" b="1" dirty="0">
                <a:ea typeface="+mn-lt"/>
                <a:cs typeface="+mn-lt"/>
              </a:rPr>
              <a:t>Riconoscitore_Mealy_2_Modi_01</a:t>
            </a:r>
            <a:r>
              <a:rPr lang="it-IT" dirty="0">
                <a:ea typeface="+mn-lt"/>
                <a:cs typeface="+mn-lt"/>
              </a:rPr>
              <a:t>;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C487219-0E85-40EC-9D71-072C56462A6A}"/>
              </a:ext>
            </a:extLst>
          </p:cNvPr>
          <p:cNvSpPr txBox="1"/>
          <p:nvPr/>
        </p:nvSpPr>
        <p:spPr>
          <a:xfrm>
            <a:off x="667049" y="3619149"/>
            <a:ext cx="622368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i="1" dirty="0" err="1">
                <a:ea typeface="+mn-lt"/>
                <a:cs typeface="+mn-lt"/>
              </a:rPr>
              <a:t>architecture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Behavioral</a:t>
            </a:r>
            <a:r>
              <a:rPr lang="it-IT" dirty="0">
                <a:ea typeface="+mn-lt"/>
                <a:cs typeface="+mn-lt"/>
              </a:rPr>
              <a:t> of </a:t>
            </a:r>
            <a:r>
              <a:rPr lang="it-IT" b="1" dirty="0">
                <a:ea typeface="+mn-lt"/>
                <a:cs typeface="+mn-lt"/>
              </a:rPr>
              <a:t>Riconoscitore_Mealy_2_Modi_01 </a:t>
            </a:r>
            <a:r>
              <a:rPr lang="it-IT" dirty="0" err="1">
                <a:ea typeface="+mn-lt"/>
                <a:cs typeface="+mn-lt"/>
              </a:rPr>
              <a:t>is</a:t>
            </a:r>
            <a:endParaRPr lang="it-IT" dirty="0"/>
          </a:p>
          <a:p>
            <a:endParaRPr lang="it-IT" dirty="0"/>
          </a:p>
          <a:p>
            <a:r>
              <a:rPr lang="it-IT" dirty="0" err="1">
                <a:ea typeface="+mn-lt"/>
                <a:cs typeface="+mn-lt"/>
              </a:rPr>
              <a:t>type</a:t>
            </a:r>
            <a:r>
              <a:rPr lang="it-IT" dirty="0">
                <a:ea typeface="+mn-lt"/>
                <a:cs typeface="+mn-lt"/>
              </a:rPr>
              <a:t> stato </a:t>
            </a:r>
            <a:r>
              <a:rPr lang="it-IT" dirty="0" err="1">
                <a:ea typeface="+mn-lt"/>
                <a:cs typeface="+mn-lt"/>
              </a:rPr>
              <a:t>is</a:t>
            </a:r>
            <a:r>
              <a:rPr lang="it-IT" dirty="0">
                <a:ea typeface="+mn-lt"/>
                <a:cs typeface="+mn-lt"/>
              </a:rPr>
              <a:t> (</a:t>
            </a:r>
            <a:r>
              <a:rPr lang="it-IT" i="1" dirty="0">
                <a:ea typeface="+mn-lt"/>
                <a:cs typeface="+mn-lt"/>
              </a:rPr>
              <a:t>SM, S0, S1, S2, S3, S4, S5, S6, S7, S8, S9, S10</a:t>
            </a:r>
            <a:r>
              <a:rPr lang="it-IT" dirty="0">
                <a:ea typeface="+mn-lt"/>
                <a:cs typeface="+mn-lt"/>
              </a:rPr>
              <a:t>);</a:t>
            </a:r>
            <a:endParaRPr lang="it-IT" dirty="0"/>
          </a:p>
          <a:p>
            <a:endParaRPr lang="it-IT" dirty="0"/>
          </a:p>
          <a:p>
            <a:r>
              <a:rPr lang="it-IT" dirty="0" err="1">
                <a:ea typeface="+mn-lt"/>
                <a:cs typeface="+mn-lt"/>
              </a:rPr>
              <a:t>signal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i="1" dirty="0" err="1">
                <a:ea typeface="+mn-lt"/>
                <a:cs typeface="+mn-lt"/>
              </a:rPr>
              <a:t>stato_corrente</a:t>
            </a:r>
            <a:r>
              <a:rPr lang="it-IT" dirty="0">
                <a:ea typeface="+mn-lt"/>
                <a:cs typeface="+mn-lt"/>
              </a:rPr>
              <a:t> : stato := SM;</a:t>
            </a:r>
            <a:endParaRPr lang="it-IT" dirty="0"/>
          </a:p>
          <a:p>
            <a:r>
              <a:rPr lang="it-IT" dirty="0" err="1">
                <a:ea typeface="+mn-lt"/>
                <a:cs typeface="+mn-lt"/>
              </a:rPr>
              <a:t>signal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i="1" dirty="0" err="1">
                <a:ea typeface="+mn-lt"/>
                <a:cs typeface="+mn-lt"/>
              </a:rPr>
              <a:t>stato_prossimo</a:t>
            </a:r>
            <a:r>
              <a:rPr lang="it-IT" dirty="0">
                <a:ea typeface="+mn-lt"/>
                <a:cs typeface="+mn-lt"/>
              </a:rPr>
              <a:t> : stato;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4976D33-3389-40F1-8C29-0E519897EA35}"/>
              </a:ext>
            </a:extLst>
          </p:cNvPr>
          <p:cNvSpPr txBox="1"/>
          <p:nvPr/>
        </p:nvSpPr>
        <p:spPr>
          <a:xfrm>
            <a:off x="7427007" y="994625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Si definisce l'</a:t>
            </a:r>
            <a:r>
              <a:rPr lang="it-IT" b="1" dirty="0" err="1"/>
              <a:t>entity</a:t>
            </a:r>
            <a:r>
              <a:rPr lang="it-IT" dirty="0"/>
              <a:t> composto da 4 porte in ingresso e una in uscita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11D8FBB-6F07-4818-A8DC-C0E88ED7B106}"/>
              </a:ext>
            </a:extLst>
          </p:cNvPr>
          <p:cNvSpPr txBox="1"/>
          <p:nvPr/>
        </p:nvSpPr>
        <p:spPr>
          <a:xfrm>
            <a:off x="7894937" y="4171731"/>
            <a:ext cx="336814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Si enumerano i 10 diversi stati che compongono entrambi gli automi.</a:t>
            </a:r>
          </a:p>
          <a:p>
            <a:r>
              <a:rPr lang="it-IT" dirty="0"/>
              <a:t>Si pone come stato iniziale lo stato </a:t>
            </a:r>
            <a:r>
              <a:rPr lang="it-IT" b="1" dirty="0"/>
              <a:t>SM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0B12510-1ECE-467E-A722-FC774AC84702}"/>
              </a:ext>
            </a:extLst>
          </p:cNvPr>
          <p:cNvCxnSpPr/>
          <p:nvPr/>
        </p:nvCxnSpPr>
        <p:spPr>
          <a:xfrm flipH="1" flipV="1">
            <a:off x="5140889" y="1191874"/>
            <a:ext cx="2214629" cy="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40422FCC-29D8-4461-895F-95B7DFAF6FDE}"/>
              </a:ext>
            </a:extLst>
          </p:cNvPr>
          <p:cNvCxnSpPr>
            <a:cxnSpLocks/>
          </p:cNvCxnSpPr>
          <p:nvPr/>
        </p:nvCxnSpPr>
        <p:spPr>
          <a:xfrm flipH="1">
            <a:off x="6129251" y="4378163"/>
            <a:ext cx="1683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3">
            <a:extLst>
              <a:ext uri="{FF2B5EF4-FFF2-40B4-BE49-F238E27FC236}">
                <a16:creationId xmlns:a16="http://schemas.microsoft.com/office/drawing/2014/main" id="{F6530A2A-ADD7-4520-9D0B-7BD8480DC1C1}"/>
              </a:ext>
            </a:extLst>
          </p:cNvPr>
          <p:cNvCxnSpPr>
            <a:cxnSpLocks/>
          </p:cNvCxnSpPr>
          <p:nvPr/>
        </p:nvCxnSpPr>
        <p:spPr>
          <a:xfrm flipH="1">
            <a:off x="3973484" y="4929574"/>
            <a:ext cx="38394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09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7399D4A-0B8E-4584-B6A5-5CBD6BFC4D66}"/>
              </a:ext>
            </a:extLst>
          </p:cNvPr>
          <p:cNvSpPr txBox="1"/>
          <p:nvPr/>
        </p:nvSpPr>
        <p:spPr>
          <a:xfrm>
            <a:off x="570443" y="724252"/>
            <a:ext cx="10592476" cy="58169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i="1" dirty="0" err="1">
                <a:ea typeface="+mn-lt"/>
                <a:cs typeface="+mn-lt"/>
              </a:rPr>
              <a:t>begin</a:t>
            </a:r>
            <a:endParaRPr lang="it-IT" i="1" dirty="0">
              <a:ea typeface="+mn-lt"/>
              <a:cs typeface="+mn-lt"/>
            </a:endParaRPr>
          </a:p>
          <a:p>
            <a:r>
              <a:rPr lang="it-IT" dirty="0" err="1">
                <a:ea typeface="+mn-lt"/>
                <a:cs typeface="+mn-lt"/>
              </a:rPr>
              <a:t>stato_uscita</a:t>
            </a:r>
            <a:r>
              <a:rPr lang="it-IT" dirty="0">
                <a:ea typeface="+mn-lt"/>
                <a:cs typeface="+mn-lt"/>
              </a:rPr>
              <a:t>: </a:t>
            </a:r>
            <a:r>
              <a:rPr lang="it-IT" b="1" dirty="0" err="1">
                <a:ea typeface="+mn-lt"/>
                <a:cs typeface="+mn-lt"/>
              </a:rPr>
              <a:t>process</a:t>
            </a:r>
            <a:r>
              <a:rPr lang="it-IT" dirty="0">
                <a:ea typeface="+mn-lt"/>
                <a:cs typeface="+mn-lt"/>
              </a:rPr>
              <a:t>(</a:t>
            </a:r>
            <a:r>
              <a:rPr lang="it-IT" dirty="0" err="1">
                <a:ea typeface="+mn-lt"/>
                <a:cs typeface="+mn-lt"/>
              </a:rPr>
              <a:t>stato_corrente</a:t>
            </a:r>
            <a:r>
              <a:rPr lang="it-IT" dirty="0">
                <a:ea typeface="+mn-lt"/>
                <a:cs typeface="+mn-lt"/>
              </a:rPr>
              <a:t>, i)</a:t>
            </a:r>
          </a:p>
          <a:p>
            <a:r>
              <a:rPr lang="it-IT" dirty="0">
                <a:ea typeface="+mn-lt"/>
                <a:cs typeface="+mn-lt"/>
              </a:rPr>
              <a:t>    </a:t>
            </a:r>
            <a:r>
              <a:rPr lang="it-IT" i="1" dirty="0" err="1">
                <a:ea typeface="+mn-lt"/>
                <a:cs typeface="+mn-lt"/>
              </a:rPr>
              <a:t>begin</a:t>
            </a:r>
            <a:endParaRPr lang="it-IT" dirty="0">
              <a:ea typeface="+mn-lt"/>
              <a:cs typeface="+mn-lt"/>
            </a:endParaRPr>
          </a:p>
          <a:p>
            <a:r>
              <a:rPr lang="it-IT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        -- se M = 0 : Riconoscitore di Sequenza con valutazione di sequenza per gruppi di 4 bit</a:t>
            </a:r>
          </a:p>
          <a:p>
            <a:r>
              <a:rPr lang="it-IT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        -- se M = 1 : Riconoscitore di Sequenza con valutazione di sequenza per ogni singolo bit</a:t>
            </a:r>
          </a:p>
          <a:p>
            <a:r>
              <a:rPr lang="it-IT" dirty="0">
                <a:ea typeface="+mn-lt"/>
                <a:cs typeface="+mn-lt"/>
              </a:rPr>
              <a:t>        case </a:t>
            </a:r>
            <a:r>
              <a:rPr lang="it-IT" b="1" dirty="0" err="1">
                <a:ea typeface="+mn-lt"/>
                <a:cs typeface="+mn-lt"/>
              </a:rPr>
              <a:t>stato_corrente</a:t>
            </a:r>
            <a:r>
              <a:rPr lang="it-IT" b="1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is</a:t>
            </a:r>
            <a:endParaRPr lang="it-IT" dirty="0">
              <a:ea typeface="+mn-lt"/>
              <a:cs typeface="+mn-lt"/>
            </a:endParaRPr>
          </a:p>
          <a:p>
            <a:r>
              <a:rPr lang="it-IT" dirty="0">
                <a:ea typeface="+mn-lt"/>
                <a:cs typeface="+mn-lt"/>
              </a:rPr>
              <a:t>            </a:t>
            </a:r>
            <a:r>
              <a:rPr lang="it-IT" dirty="0" err="1">
                <a:ea typeface="+mn-lt"/>
                <a:cs typeface="+mn-lt"/>
              </a:rPr>
              <a:t>when</a:t>
            </a:r>
            <a:r>
              <a:rPr lang="it-IT" dirty="0">
                <a:ea typeface="+mn-lt"/>
                <a:cs typeface="+mn-lt"/>
              </a:rPr>
              <a:t> S0 =&gt;</a:t>
            </a:r>
          </a:p>
          <a:p>
            <a:r>
              <a:rPr lang="it-IT" dirty="0">
                <a:ea typeface="+mn-lt"/>
                <a:cs typeface="+mn-lt"/>
              </a:rPr>
              <a:t>                </a:t>
            </a:r>
            <a:r>
              <a:rPr lang="it-IT" b="1" dirty="0" err="1">
                <a:ea typeface="+mn-lt"/>
                <a:cs typeface="+mn-lt"/>
              </a:rPr>
              <a:t>if</a:t>
            </a:r>
            <a:r>
              <a:rPr lang="it-IT" dirty="0">
                <a:ea typeface="+mn-lt"/>
                <a:cs typeface="+mn-lt"/>
              </a:rPr>
              <a:t>( i = '0' ) </a:t>
            </a:r>
            <a:r>
              <a:rPr lang="it-IT" dirty="0" err="1">
                <a:ea typeface="+mn-lt"/>
                <a:cs typeface="+mn-lt"/>
              </a:rPr>
              <a:t>then</a:t>
            </a:r>
            <a:endParaRPr lang="it-IT" dirty="0">
              <a:ea typeface="+mn-lt"/>
              <a:cs typeface="+mn-lt"/>
            </a:endParaRPr>
          </a:p>
          <a:p>
            <a:r>
              <a:rPr lang="it-IT" dirty="0">
                <a:ea typeface="+mn-lt"/>
                <a:cs typeface="+mn-lt"/>
              </a:rPr>
              <a:t>                   </a:t>
            </a:r>
            <a:r>
              <a:rPr lang="it-IT" dirty="0" err="1">
                <a:ea typeface="+mn-lt"/>
                <a:cs typeface="+mn-lt"/>
              </a:rPr>
              <a:t>stato_prossimo</a:t>
            </a:r>
            <a:r>
              <a:rPr lang="it-IT" dirty="0">
                <a:ea typeface="+mn-lt"/>
                <a:cs typeface="+mn-lt"/>
              </a:rPr>
              <a:t> &lt;= </a:t>
            </a:r>
            <a:r>
              <a:rPr lang="it-IT" b="1" dirty="0">
                <a:ea typeface="+mn-lt"/>
                <a:cs typeface="+mn-lt"/>
              </a:rPr>
              <a:t>S1</a:t>
            </a:r>
            <a:r>
              <a:rPr lang="it-IT" dirty="0">
                <a:ea typeface="+mn-lt"/>
                <a:cs typeface="+mn-lt"/>
              </a:rPr>
              <a:t>;</a:t>
            </a:r>
          </a:p>
          <a:p>
            <a:r>
              <a:rPr lang="it-IT" dirty="0">
                <a:ea typeface="+mn-lt"/>
                <a:cs typeface="+mn-lt"/>
              </a:rPr>
              <a:t>                   Y &lt;= '0';</a:t>
            </a:r>
          </a:p>
          <a:p>
            <a:r>
              <a:rPr lang="it-IT" dirty="0">
                <a:ea typeface="+mn-lt"/>
                <a:cs typeface="+mn-lt"/>
              </a:rPr>
              <a:t>                </a:t>
            </a:r>
            <a:r>
              <a:rPr lang="it-IT" b="1" dirty="0">
                <a:ea typeface="+mn-lt"/>
                <a:cs typeface="+mn-lt"/>
              </a:rPr>
              <a:t>else</a:t>
            </a:r>
            <a:r>
              <a:rPr lang="it-IT" dirty="0">
                <a:ea typeface="+mn-lt"/>
                <a:cs typeface="+mn-lt"/>
              </a:rPr>
              <a:t> </a:t>
            </a:r>
          </a:p>
          <a:p>
            <a:r>
              <a:rPr lang="it-IT" dirty="0">
                <a:ea typeface="+mn-lt"/>
                <a:cs typeface="+mn-lt"/>
              </a:rPr>
              <a:t>                   </a:t>
            </a:r>
            <a:r>
              <a:rPr lang="it-IT" dirty="0" err="1">
                <a:ea typeface="+mn-lt"/>
                <a:cs typeface="+mn-lt"/>
              </a:rPr>
              <a:t>stato_prossimo</a:t>
            </a:r>
            <a:r>
              <a:rPr lang="it-IT" dirty="0">
                <a:ea typeface="+mn-lt"/>
                <a:cs typeface="+mn-lt"/>
              </a:rPr>
              <a:t> &lt;= </a:t>
            </a:r>
            <a:r>
              <a:rPr lang="it-IT" b="1" dirty="0">
                <a:ea typeface="+mn-lt"/>
                <a:cs typeface="+mn-lt"/>
              </a:rPr>
              <a:t>S4</a:t>
            </a:r>
            <a:r>
              <a:rPr lang="it-IT" dirty="0">
                <a:ea typeface="+mn-lt"/>
                <a:cs typeface="+mn-lt"/>
              </a:rPr>
              <a:t>;</a:t>
            </a:r>
          </a:p>
          <a:p>
            <a:r>
              <a:rPr lang="it-IT" dirty="0">
                <a:ea typeface="+mn-lt"/>
                <a:cs typeface="+mn-lt"/>
              </a:rPr>
              <a:t>                   Y &lt;= '0';</a:t>
            </a:r>
          </a:p>
          <a:p>
            <a:r>
              <a:rPr lang="it-IT" dirty="0">
                <a:ea typeface="+mn-lt"/>
                <a:cs typeface="+mn-lt"/>
              </a:rPr>
              <a:t>                </a:t>
            </a:r>
            <a:r>
              <a:rPr lang="it-IT" b="1" dirty="0">
                <a:ea typeface="+mn-lt"/>
                <a:cs typeface="+mn-lt"/>
              </a:rPr>
              <a:t>end </a:t>
            </a:r>
            <a:r>
              <a:rPr lang="it-IT" b="1" dirty="0" err="1">
                <a:ea typeface="+mn-lt"/>
                <a:cs typeface="+mn-lt"/>
              </a:rPr>
              <a:t>if</a:t>
            </a:r>
            <a:r>
              <a:rPr lang="it-IT" dirty="0">
                <a:ea typeface="+mn-lt"/>
                <a:cs typeface="+mn-lt"/>
              </a:rPr>
              <a:t>;</a:t>
            </a:r>
          </a:p>
          <a:p>
            <a:r>
              <a:rPr lang="it-IT" sz="1200" dirty="0">
                <a:ea typeface="+mn-lt"/>
                <a:cs typeface="+mn-lt"/>
              </a:rPr>
              <a:t> </a:t>
            </a:r>
            <a:endParaRPr lang="it-IT" sz="1200" b="1" dirty="0">
              <a:ea typeface="+mn-lt"/>
              <a:cs typeface="+mn-lt"/>
            </a:endParaRPr>
          </a:p>
          <a:p>
            <a:endParaRPr lang="en-US" dirty="0"/>
          </a:p>
          <a:p>
            <a:r>
              <a:rPr lang="en-US" dirty="0"/>
              <a:t>             when others =&gt;</a:t>
            </a:r>
          </a:p>
          <a:p>
            <a:pPr lvl="1"/>
            <a:r>
              <a:rPr lang="en-US" dirty="0"/>
              <a:t>           </a:t>
            </a:r>
            <a:r>
              <a:rPr lang="en-US" dirty="0" err="1"/>
              <a:t>stato_prossimo</a:t>
            </a:r>
            <a:r>
              <a:rPr lang="en-US" dirty="0"/>
              <a:t> &lt;= </a:t>
            </a:r>
            <a:r>
              <a:rPr lang="en-US" b="1" dirty="0"/>
              <a:t>S7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            Y &lt;= '0';</a:t>
            </a:r>
          </a:p>
          <a:p>
            <a:pPr lvl="1"/>
            <a:r>
              <a:rPr lang="en-US" dirty="0"/>
              <a:t>end case;</a:t>
            </a:r>
          </a:p>
          <a:p>
            <a:pPr lvl="1"/>
            <a:r>
              <a:rPr lang="en-US" dirty="0"/>
              <a:t>end </a:t>
            </a:r>
            <a:r>
              <a:rPr lang="en-US" b="1" dirty="0"/>
              <a:t>process</a:t>
            </a:r>
            <a:r>
              <a:rPr lang="en-US" dirty="0"/>
              <a:t>;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67840F1-6338-499D-9265-FEF1B1CBD066}"/>
              </a:ext>
            </a:extLst>
          </p:cNvPr>
          <p:cNvSpPr txBox="1"/>
          <p:nvPr/>
        </p:nvSpPr>
        <p:spPr>
          <a:xfrm>
            <a:off x="5337048" y="2314252"/>
            <a:ext cx="444703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Si usa il costrutto </a:t>
            </a:r>
            <a:r>
              <a:rPr lang="it-IT" b="1" dirty="0"/>
              <a:t>CASE – WHEN </a:t>
            </a:r>
            <a:r>
              <a:rPr lang="it-IT" dirty="0"/>
              <a:t>per definire cosa fa la macchina sequenziale in ogni stato.  Ogni valore dell’ingresso ‘</a:t>
            </a:r>
            <a:r>
              <a:rPr lang="it-IT" b="1" dirty="0"/>
              <a:t>I</a:t>
            </a:r>
            <a:r>
              <a:rPr lang="it-IT" dirty="0"/>
              <a:t>’ fa evolvere la macchina verso un nuovo stato specificando una determinata uscita </a:t>
            </a:r>
            <a:r>
              <a:rPr lang="it-IT" b="1" dirty="0"/>
              <a:t>Y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CCDEA54-E2FE-4CDD-B41B-B9745B519E6D}"/>
              </a:ext>
            </a:extLst>
          </p:cNvPr>
          <p:cNvSpPr txBox="1"/>
          <p:nvPr/>
        </p:nvSpPr>
        <p:spPr>
          <a:xfrm>
            <a:off x="-77000" y="19251"/>
            <a:ext cx="11494300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600" i="1" dirty="0">
                <a:ea typeface="+mn-lt"/>
                <a:cs typeface="+mn-lt"/>
              </a:rPr>
              <a:t> </a:t>
            </a:r>
            <a:r>
              <a:rPr lang="it-IT" sz="2600" b="1" i="1" dirty="0">
                <a:ea typeface="+mn-lt"/>
                <a:cs typeface="+mn-lt"/>
              </a:rPr>
              <a:t>Processo combinatorio </a:t>
            </a:r>
            <a:r>
              <a:rPr lang="it-IT" sz="2600" i="1" dirty="0">
                <a:ea typeface="+mn-lt"/>
                <a:cs typeface="+mn-lt"/>
              </a:rPr>
              <a:t>(PROCESSO 1): Esercizio 3 – Riconoscitore di sequenze</a:t>
            </a:r>
            <a:r>
              <a:rPr lang="it-IT" sz="2600" dirty="0">
                <a:ea typeface="+mn-lt"/>
                <a:cs typeface="+mn-lt"/>
              </a:rPr>
              <a:t> </a:t>
            </a:r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D405A1-A09B-4CCA-BE8A-921C0890C21F}"/>
              </a:ext>
            </a:extLst>
          </p:cNvPr>
          <p:cNvSpPr txBox="1"/>
          <p:nvPr/>
        </p:nvSpPr>
        <p:spPr>
          <a:xfrm>
            <a:off x="1915573" y="4473554"/>
            <a:ext cx="2327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/>
              <a:t>.</a:t>
            </a:r>
          </a:p>
          <a:p>
            <a:r>
              <a:rPr lang="it-IT" sz="1400" b="1" dirty="0"/>
              <a:t>.</a:t>
            </a:r>
          </a:p>
          <a:p>
            <a:r>
              <a:rPr lang="it-IT" sz="1400" b="1" dirty="0"/>
              <a:t>.</a:t>
            </a:r>
          </a:p>
        </p:txBody>
      </p:sp>
      <p:sp>
        <p:nvSpPr>
          <p:cNvPr id="11" name="CasellaDiTesto 11">
            <a:extLst>
              <a:ext uri="{FF2B5EF4-FFF2-40B4-BE49-F238E27FC236}">
                <a16:creationId xmlns:a16="http://schemas.microsoft.com/office/drawing/2014/main" id="{6E4BAFFD-F8BB-4470-AEE5-F71C973342B1}"/>
              </a:ext>
            </a:extLst>
          </p:cNvPr>
          <p:cNvSpPr txBox="1"/>
          <p:nvPr/>
        </p:nvSpPr>
        <p:spPr>
          <a:xfrm>
            <a:off x="5337048" y="4409475"/>
            <a:ext cx="336814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dirty="0"/>
              <a:t>OMISSIS: </a:t>
            </a:r>
            <a:r>
              <a:rPr lang="it-IT" dirty="0"/>
              <a:t>Si è omessa tutta la descrizione della macchina combinatoria. </a:t>
            </a:r>
            <a:endParaRPr lang="it-IT" b="1" dirty="0"/>
          </a:p>
        </p:txBody>
      </p:sp>
      <p:cxnSp>
        <p:nvCxnSpPr>
          <p:cNvPr id="12" name="Connettore 2 13">
            <a:extLst>
              <a:ext uri="{FF2B5EF4-FFF2-40B4-BE49-F238E27FC236}">
                <a16:creationId xmlns:a16="http://schemas.microsoft.com/office/drawing/2014/main" id="{92CA8FC5-586F-4721-997F-C352A2F829DD}"/>
              </a:ext>
            </a:extLst>
          </p:cNvPr>
          <p:cNvCxnSpPr>
            <a:cxnSpLocks/>
          </p:cNvCxnSpPr>
          <p:nvPr/>
        </p:nvCxnSpPr>
        <p:spPr>
          <a:xfrm flipH="1">
            <a:off x="2258568" y="4835363"/>
            <a:ext cx="29964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08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73D9D9D-E5A5-43D4-8CCD-A169F9916294}"/>
              </a:ext>
            </a:extLst>
          </p:cNvPr>
          <p:cNvSpPr txBox="1"/>
          <p:nvPr/>
        </p:nvSpPr>
        <p:spPr>
          <a:xfrm>
            <a:off x="514322" y="744275"/>
            <a:ext cx="7358662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mem: </a:t>
            </a:r>
            <a:r>
              <a:rPr lang="en-US" b="1" dirty="0">
                <a:ea typeface="+mn-lt"/>
                <a:cs typeface="+mn-lt"/>
              </a:rPr>
              <a:t>process</a:t>
            </a:r>
            <a:r>
              <a:rPr lang="en-US" dirty="0">
                <a:ea typeface="+mn-lt"/>
                <a:cs typeface="+mn-lt"/>
              </a:rPr>
              <a:t> (CLK)</a:t>
            </a:r>
          </a:p>
          <a:p>
            <a:r>
              <a:rPr lang="en-US" dirty="0">
                <a:ea typeface="+mn-lt"/>
                <a:cs typeface="+mn-lt"/>
              </a:rPr>
              <a:t>begin</a:t>
            </a:r>
          </a:p>
          <a:p>
            <a:r>
              <a:rPr lang="en-US" dirty="0">
                <a:ea typeface="+mn-lt"/>
                <a:cs typeface="+mn-lt"/>
              </a:rPr>
              <a:t>        if(</a:t>
            </a:r>
            <a:r>
              <a:rPr lang="en-US" b="1" dirty="0" err="1">
                <a:ea typeface="+mn-lt"/>
                <a:cs typeface="+mn-lt"/>
              </a:rPr>
              <a:t>CLK</a:t>
            </a:r>
            <a:r>
              <a:rPr lang="en-US" dirty="0" err="1">
                <a:ea typeface="+mn-lt"/>
                <a:cs typeface="+mn-lt"/>
              </a:rPr>
              <a:t>'event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b="1" dirty="0">
                <a:ea typeface="+mn-lt"/>
                <a:cs typeface="+mn-lt"/>
              </a:rPr>
              <a:t>CLK</a:t>
            </a:r>
            <a:r>
              <a:rPr lang="en-US" dirty="0">
                <a:ea typeface="+mn-lt"/>
                <a:cs typeface="+mn-lt"/>
              </a:rPr>
              <a:t> = '1') then</a:t>
            </a:r>
          </a:p>
          <a:p>
            <a:r>
              <a:rPr lang="en-US" dirty="0">
                <a:ea typeface="+mn-lt"/>
                <a:cs typeface="+mn-lt"/>
              </a:rPr>
              <a:t>	if(</a:t>
            </a:r>
            <a:r>
              <a:rPr lang="en-US" b="1" dirty="0">
                <a:ea typeface="+mn-lt"/>
                <a:cs typeface="+mn-lt"/>
              </a:rPr>
              <a:t>RST</a:t>
            </a:r>
            <a:r>
              <a:rPr lang="en-US" dirty="0">
                <a:ea typeface="+mn-lt"/>
                <a:cs typeface="+mn-lt"/>
              </a:rPr>
              <a:t> = '1') then</a:t>
            </a:r>
          </a:p>
          <a:p>
            <a:r>
              <a:rPr lang="en-US" dirty="0">
                <a:ea typeface="+mn-lt"/>
                <a:cs typeface="+mn-lt"/>
              </a:rPr>
              <a:t>	   </a:t>
            </a:r>
            <a:r>
              <a:rPr lang="en-US" dirty="0" err="1">
                <a:ea typeface="+mn-lt"/>
                <a:cs typeface="+mn-lt"/>
              </a:rPr>
              <a:t>stato_corrente</a:t>
            </a:r>
            <a:r>
              <a:rPr lang="en-US" dirty="0">
                <a:ea typeface="+mn-lt"/>
                <a:cs typeface="+mn-lt"/>
              </a:rPr>
              <a:t> &lt;= SM;</a:t>
            </a:r>
          </a:p>
          <a:p>
            <a:r>
              <a:rPr lang="en-US" dirty="0">
                <a:ea typeface="+mn-lt"/>
                <a:cs typeface="+mn-lt"/>
              </a:rPr>
              <a:t>	       if(</a:t>
            </a:r>
            <a:r>
              <a:rPr lang="en-US" b="1" dirty="0">
                <a:ea typeface="+mn-lt"/>
                <a:cs typeface="+mn-lt"/>
              </a:rPr>
              <a:t>M</a:t>
            </a:r>
            <a:r>
              <a:rPr lang="en-US" dirty="0">
                <a:ea typeface="+mn-lt"/>
                <a:cs typeface="+mn-lt"/>
              </a:rPr>
              <a:t> = '0') then</a:t>
            </a:r>
          </a:p>
          <a:p>
            <a:r>
              <a:rPr lang="en-US" dirty="0">
                <a:ea typeface="+mn-lt"/>
                <a:cs typeface="+mn-lt"/>
              </a:rPr>
              <a:t>	           </a:t>
            </a:r>
            <a:r>
              <a:rPr lang="en-US" dirty="0" err="1">
                <a:ea typeface="+mn-lt"/>
                <a:cs typeface="+mn-lt"/>
              </a:rPr>
              <a:t>stato_corrente</a:t>
            </a:r>
            <a:r>
              <a:rPr lang="en-US" dirty="0">
                <a:ea typeface="+mn-lt"/>
                <a:cs typeface="+mn-lt"/>
              </a:rPr>
              <a:t> &lt;= </a:t>
            </a:r>
            <a:r>
              <a:rPr lang="en-US" b="1" dirty="0">
                <a:ea typeface="+mn-lt"/>
                <a:cs typeface="+mn-lt"/>
              </a:rPr>
              <a:t>S0</a:t>
            </a:r>
            <a:r>
              <a:rPr lang="en-US" dirty="0">
                <a:ea typeface="+mn-lt"/>
                <a:cs typeface="+mn-lt"/>
              </a:rPr>
              <a:t>; </a:t>
            </a:r>
            <a:endParaRPr lang="en-US" dirty="0">
              <a:solidFill>
                <a:schemeClr val="accent5"/>
              </a:solidFill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	       else </a:t>
            </a:r>
          </a:p>
          <a:p>
            <a:r>
              <a:rPr lang="en-US" dirty="0">
                <a:ea typeface="+mn-lt"/>
                <a:cs typeface="+mn-lt"/>
              </a:rPr>
              <a:t>	           </a:t>
            </a:r>
            <a:r>
              <a:rPr lang="en-US" dirty="0" err="1">
                <a:ea typeface="+mn-lt"/>
                <a:cs typeface="+mn-lt"/>
              </a:rPr>
              <a:t>stato_corrente</a:t>
            </a:r>
            <a:r>
              <a:rPr lang="en-US" dirty="0">
                <a:ea typeface="+mn-lt"/>
                <a:cs typeface="+mn-lt"/>
              </a:rPr>
              <a:t> &lt;= </a:t>
            </a:r>
            <a:r>
              <a:rPr lang="en-US" b="1" dirty="0">
                <a:ea typeface="+mn-lt"/>
                <a:cs typeface="+mn-lt"/>
              </a:rPr>
              <a:t>S7</a:t>
            </a:r>
            <a:r>
              <a:rPr lang="en-US" dirty="0">
                <a:ea typeface="+mn-lt"/>
                <a:cs typeface="+mn-lt"/>
              </a:rPr>
              <a:t>; </a:t>
            </a:r>
            <a:endParaRPr lang="en-US" dirty="0">
              <a:solidFill>
                <a:schemeClr val="accent5"/>
              </a:solidFill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	       end if;</a:t>
            </a:r>
          </a:p>
          <a:p>
            <a:r>
              <a:rPr lang="en-US" dirty="0">
                <a:ea typeface="+mn-lt"/>
                <a:cs typeface="+mn-lt"/>
              </a:rPr>
              <a:t>	else</a:t>
            </a:r>
          </a:p>
          <a:p>
            <a:r>
              <a:rPr lang="en-US" dirty="0">
                <a:ea typeface="+mn-lt"/>
                <a:cs typeface="+mn-lt"/>
              </a:rPr>
              <a:t>	   </a:t>
            </a:r>
            <a:r>
              <a:rPr lang="en-US" dirty="0" err="1">
                <a:ea typeface="+mn-lt"/>
                <a:cs typeface="+mn-lt"/>
              </a:rPr>
              <a:t>stato_corrente</a:t>
            </a:r>
            <a:r>
              <a:rPr lang="en-US" dirty="0">
                <a:ea typeface="+mn-lt"/>
                <a:cs typeface="+mn-lt"/>
              </a:rPr>
              <a:t> &lt;= </a:t>
            </a:r>
            <a:r>
              <a:rPr lang="en-US" dirty="0" err="1">
                <a:ea typeface="+mn-lt"/>
                <a:cs typeface="+mn-lt"/>
              </a:rPr>
              <a:t>stato_prossimo</a:t>
            </a:r>
            <a:r>
              <a:rPr lang="en-US" dirty="0">
                <a:ea typeface="+mn-lt"/>
                <a:cs typeface="+mn-lt"/>
              </a:rPr>
              <a:t>;</a:t>
            </a:r>
          </a:p>
          <a:p>
            <a:r>
              <a:rPr lang="en-US" dirty="0">
                <a:ea typeface="+mn-lt"/>
                <a:cs typeface="+mn-lt"/>
              </a:rPr>
              <a:t>	end if;</a:t>
            </a:r>
          </a:p>
          <a:p>
            <a:r>
              <a:rPr lang="en-US" dirty="0">
                <a:ea typeface="+mn-lt"/>
                <a:cs typeface="+mn-lt"/>
              </a:rPr>
              <a:t>        end if;</a:t>
            </a:r>
          </a:p>
          <a:p>
            <a:r>
              <a:rPr lang="en-US" dirty="0">
                <a:ea typeface="+mn-lt"/>
                <a:cs typeface="+mn-lt"/>
              </a:rPr>
              <a:t>end process;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542066-7A25-4F7F-8386-5FC9F66E3A3D}"/>
              </a:ext>
            </a:extLst>
          </p:cNvPr>
          <p:cNvSpPr txBox="1"/>
          <p:nvPr/>
        </p:nvSpPr>
        <p:spPr>
          <a:xfrm>
            <a:off x="365759" y="19251"/>
            <a:ext cx="10559109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600" b="1" i="1" dirty="0">
                <a:ea typeface="+mn-lt"/>
                <a:cs typeface="+mn-lt"/>
              </a:rPr>
              <a:t>Processo sequenziale </a:t>
            </a:r>
            <a:r>
              <a:rPr lang="it-IT" sz="2600" i="1" dirty="0">
                <a:ea typeface="+mn-lt"/>
                <a:cs typeface="+mn-lt"/>
              </a:rPr>
              <a:t>(PROCESSO 2): Esercizio 3 – Riconoscitore di sequenze</a:t>
            </a:r>
            <a:r>
              <a:rPr lang="it-IT" sz="2600" dirty="0">
                <a:ea typeface="+mn-lt"/>
                <a:cs typeface="+mn-lt"/>
              </a:rPr>
              <a:t> </a:t>
            </a:r>
            <a:endParaRPr lang="it-IT" dirty="0"/>
          </a:p>
        </p:txBody>
      </p:sp>
      <p:sp>
        <p:nvSpPr>
          <p:cNvPr id="8" name="CasellaDiTesto 5">
            <a:extLst>
              <a:ext uri="{FF2B5EF4-FFF2-40B4-BE49-F238E27FC236}">
                <a16:creationId xmlns:a16="http://schemas.microsoft.com/office/drawing/2014/main" id="{E30F6AF5-77BE-4661-B5F1-CADBBD6040CF}"/>
              </a:ext>
            </a:extLst>
          </p:cNvPr>
          <p:cNvSpPr txBox="1"/>
          <p:nvPr/>
        </p:nvSpPr>
        <p:spPr>
          <a:xfrm>
            <a:off x="6816211" y="3787616"/>
            <a:ext cx="410865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Si realizza la memoria di stato che consente di </a:t>
            </a:r>
            <a:r>
              <a:rPr lang="it-IT" dirty="0" err="1"/>
              <a:t>retroazionare</a:t>
            </a:r>
            <a:r>
              <a:rPr lang="it-IT" dirty="0"/>
              <a:t> lo stato prossimo nello stato corrente</a:t>
            </a:r>
          </a:p>
        </p:txBody>
      </p:sp>
      <p:cxnSp>
        <p:nvCxnSpPr>
          <p:cNvPr id="9" name="Connettore 2 13">
            <a:extLst>
              <a:ext uri="{FF2B5EF4-FFF2-40B4-BE49-F238E27FC236}">
                <a16:creationId xmlns:a16="http://schemas.microsoft.com/office/drawing/2014/main" id="{3A99212D-0598-4716-AA28-915D92D14C8F}"/>
              </a:ext>
            </a:extLst>
          </p:cNvPr>
          <p:cNvCxnSpPr>
            <a:cxnSpLocks/>
          </p:cNvCxnSpPr>
          <p:nvPr/>
        </p:nvCxnSpPr>
        <p:spPr>
          <a:xfrm flipH="1">
            <a:off x="5132555" y="3975827"/>
            <a:ext cx="1683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13">
            <a:extLst>
              <a:ext uri="{FF2B5EF4-FFF2-40B4-BE49-F238E27FC236}">
                <a16:creationId xmlns:a16="http://schemas.microsoft.com/office/drawing/2014/main" id="{00301C1C-FDA1-46AF-BB2C-505103768826}"/>
              </a:ext>
            </a:extLst>
          </p:cNvPr>
          <p:cNvCxnSpPr>
            <a:cxnSpLocks/>
          </p:cNvCxnSpPr>
          <p:nvPr/>
        </p:nvCxnSpPr>
        <p:spPr>
          <a:xfrm flipH="1">
            <a:off x="3461856" y="2317715"/>
            <a:ext cx="3354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5">
            <a:extLst>
              <a:ext uri="{FF2B5EF4-FFF2-40B4-BE49-F238E27FC236}">
                <a16:creationId xmlns:a16="http://schemas.microsoft.com/office/drawing/2014/main" id="{662A707E-BDC6-4ECE-AA68-DB4C712514CD}"/>
              </a:ext>
            </a:extLst>
          </p:cNvPr>
          <p:cNvSpPr txBox="1"/>
          <p:nvPr/>
        </p:nvSpPr>
        <p:spPr>
          <a:xfrm>
            <a:off x="6816211" y="1573566"/>
            <a:ext cx="410865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L’ istruzione consente di cambiare la modalità del riconoscitore soltanto quando il </a:t>
            </a:r>
            <a:r>
              <a:rPr lang="it-IT" b="1" dirty="0"/>
              <a:t>RST</a:t>
            </a:r>
            <a:r>
              <a:rPr lang="it-IT" dirty="0"/>
              <a:t> è abilitato a </a:t>
            </a:r>
            <a:r>
              <a:rPr lang="it-IT" b="1" dirty="0"/>
              <a:t>1</a:t>
            </a:r>
            <a:r>
              <a:rPr lang="it-IT" dirty="0"/>
              <a:t>.</a:t>
            </a:r>
          </a:p>
          <a:p>
            <a:r>
              <a:rPr lang="it-IT" dirty="0"/>
              <a:t>Se M = 0, si imposta lo stato corrente del riconoscitore a 4 bit, se M = 1, si imposta lo stato corrente del riconoscitore a 1 bit.</a:t>
            </a:r>
          </a:p>
        </p:txBody>
      </p:sp>
    </p:spTree>
    <p:extLst>
      <p:ext uri="{BB962C8B-B14F-4D97-AF65-F5344CB8AC3E}">
        <p14:creationId xmlns:p14="http://schemas.microsoft.com/office/powerpoint/2010/main" val="387497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>
            <a:extLst>
              <a:ext uri="{FF2B5EF4-FFF2-40B4-BE49-F238E27FC236}">
                <a16:creationId xmlns:a16="http://schemas.microsoft.com/office/drawing/2014/main" id="{DA39D9F8-74A3-49F9-AE3A-4570268C4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13" y="871851"/>
            <a:ext cx="11268973" cy="1367531"/>
          </a:xfrm>
          <a:prstGeom prst="rect">
            <a:avLst/>
          </a:prstGeom>
        </p:spPr>
      </p:pic>
      <p:sp>
        <p:nvSpPr>
          <p:cNvPr id="12" name="CasellaDiTesto 1">
            <a:extLst>
              <a:ext uri="{FF2B5EF4-FFF2-40B4-BE49-F238E27FC236}">
                <a16:creationId xmlns:a16="http://schemas.microsoft.com/office/drawing/2014/main" id="{B44C36D6-4DFE-4E9A-8B87-C5B49D7F292C}"/>
              </a:ext>
            </a:extLst>
          </p:cNvPr>
          <p:cNvSpPr txBox="1"/>
          <p:nvPr/>
        </p:nvSpPr>
        <p:spPr>
          <a:xfrm>
            <a:off x="-77000" y="19251"/>
            <a:ext cx="8462048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600" b="1" i="1" dirty="0" err="1">
                <a:ea typeface="+mn-lt"/>
                <a:cs typeface="+mn-lt"/>
              </a:rPr>
              <a:t>Run</a:t>
            </a:r>
            <a:r>
              <a:rPr lang="it-IT" sz="2600" b="1" i="1" dirty="0">
                <a:ea typeface="+mn-lt"/>
                <a:cs typeface="+mn-lt"/>
              </a:rPr>
              <a:t> </a:t>
            </a:r>
            <a:r>
              <a:rPr lang="it-IT" sz="2600" b="1" i="1" dirty="0" err="1">
                <a:ea typeface="+mn-lt"/>
                <a:cs typeface="+mn-lt"/>
              </a:rPr>
              <a:t>Simulation</a:t>
            </a:r>
            <a:r>
              <a:rPr lang="it-IT" sz="2600" b="1" i="1" dirty="0">
                <a:ea typeface="+mn-lt"/>
                <a:cs typeface="+mn-lt"/>
              </a:rPr>
              <a:t> </a:t>
            </a:r>
            <a:r>
              <a:rPr lang="it-IT" sz="2600" i="1" dirty="0">
                <a:ea typeface="+mn-lt"/>
                <a:cs typeface="+mn-lt"/>
              </a:rPr>
              <a:t>: Esercizio 3 – Riconoscitore di sequenze</a:t>
            </a:r>
            <a:r>
              <a:rPr lang="it-IT" sz="2600" dirty="0">
                <a:ea typeface="+mn-lt"/>
                <a:cs typeface="+mn-lt"/>
              </a:rPr>
              <a:t> </a:t>
            </a:r>
            <a:endParaRPr lang="it-IT" dirty="0"/>
          </a:p>
        </p:txBody>
      </p:sp>
      <p:sp>
        <p:nvSpPr>
          <p:cNvPr id="13" name="CasellaDiTesto 10">
            <a:extLst>
              <a:ext uri="{FF2B5EF4-FFF2-40B4-BE49-F238E27FC236}">
                <a16:creationId xmlns:a16="http://schemas.microsoft.com/office/drawing/2014/main" id="{D001C5F3-FE5F-4E70-9D01-DD2AB8FF86DB}"/>
              </a:ext>
            </a:extLst>
          </p:cNvPr>
          <p:cNvSpPr txBox="1"/>
          <p:nvPr/>
        </p:nvSpPr>
        <p:spPr>
          <a:xfrm>
            <a:off x="1617980" y="2731350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it-IT" dirty="0"/>
              <a:t>A </a:t>
            </a:r>
            <a:r>
              <a:rPr lang="it-IT" i="1" dirty="0"/>
              <a:t>250ns</a:t>
            </a:r>
            <a:r>
              <a:rPr lang="it-IT" dirty="0"/>
              <a:t> si ha la transizione di Y: 0 </a:t>
            </a:r>
            <a:r>
              <a:rPr lang="it-IT" dirty="0">
                <a:sym typeface="Wingdings" panose="05000000000000000000" pitchFamily="2" charset="2"/>
              </a:rPr>
              <a:t> 1 (M=1)</a:t>
            </a:r>
            <a:r>
              <a:rPr lang="it-IT" dirty="0"/>
              <a:t> </a:t>
            </a:r>
          </a:p>
        </p:txBody>
      </p:sp>
      <p:cxnSp>
        <p:nvCxnSpPr>
          <p:cNvPr id="14" name="Connettore 2 12">
            <a:extLst>
              <a:ext uri="{FF2B5EF4-FFF2-40B4-BE49-F238E27FC236}">
                <a16:creationId xmlns:a16="http://schemas.microsoft.com/office/drawing/2014/main" id="{8A34C935-CF46-4DB0-A626-CA75B8CB9611}"/>
              </a:ext>
            </a:extLst>
          </p:cNvPr>
          <p:cNvCxnSpPr>
            <a:cxnSpLocks/>
          </p:cNvCxnSpPr>
          <p:nvPr/>
        </p:nvCxnSpPr>
        <p:spPr>
          <a:xfrm flipV="1">
            <a:off x="4361179" y="1760101"/>
            <a:ext cx="269" cy="1557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EC49EC3-1688-445B-866A-27A0D42FBCB3}"/>
              </a:ext>
            </a:extLst>
          </p:cNvPr>
          <p:cNvSpPr/>
          <p:nvPr/>
        </p:nvSpPr>
        <p:spPr>
          <a:xfrm>
            <a:off x="4307527" y="999744"/>
            <a:ext cx="107304" cy="97124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79B92F-F9B4-4D97-974E-665E6F2150C0}"/>
              </a:ext>
            </a:extLst>
          </p:cNvPr>
          <p:cNvSpPr txBox="1"/>
          <p:nvPr/>
        </p:nvSpPr>
        <p:spPr>
          <a:xfrm>
            <a:off x="2735261" y="1067725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BC70E3-E197-4512-865C-20E1DD7AC4AE}"/>
              </a:ext>
            </a:extLst>
          </p:cNvPr>
          <p:cNvSpPr txBox="1"/>
          <p:nvPr/>
        </p:nvSpPr>
        <p:spPr>
          <a:xfrm>
            <a:off x="3059111" y="1067726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8AB55B-0162-4372-81DE-691A5AA6A893}"/>
              </a:ext>
            </a:extLst>
          </p:cNvPr>
          <p:cNvSpPr txBox="1"/>
          <p:nvPr/>
        </p:nvSpPr>
        <p:spPr>
          <a:xfrm>
            <a:off x="3403597" y="1067725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1F8FD6-8250-4F74-9A83-6C589BB91BBB}"/>
              </a:ext>
            </a:extLst>
          </p:cNvPr>
          <p:cNvSpPr txBox="1"/>
          <p:nvPr/>
        </p:nvSpPr>
        <p:spPr>
          <a:xfrm>
            <a:off x="3746494" y="1067724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B0F0"/>
                </a:solidFill>
              </a:rPr>
              <a:t>0</a:t>
            </a:r>
          </a:p>
        </p:txBody>
      </p:sp>
      <p:cxnSp>
        <p:nvCxnSpPr>
          <p:cNvPr id="22" name="Connettore 2 12">
            <a:extLst>
              <a:ext uri="{FF2B5EF4-FFF2-40B4-BE49-F238E27FC236}">
                <a16:creationId xmlns:a16="http://schemas.microsoft.com/office/drawing/2014/main" id="{997E19A0-8570-41F2-AA7D-A2245023E382}"/>
              </a:ext>
            </a:extLst>
          </p:cNvPr>
          <p:cNvCxnSpPr>
            <a:cxnSpLocks/>
          </p:cNvCxnSpPr>
          <p:nvPr/>
        </p:nvCxnSpPr>
        <p:spPr>
          <a:xfrm flipV="1">
            <a:off x="7693370" y="1760102"/>
            <a:ext cx="269" cy="1557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12">
            <a:extLst>
              <a:ext uri="{FF2B5EF4-FFF2-40B4-BE49-F238E27FC236}">
                <a16:creationId xmlns:a16="http://schemas.microsoft.com/office/drawing/2014/main" id="{AAE77D87-9C95-4B63-A389-4D2F8744A14D}"/>
              </a:ext>
            </a:extLst>
          </p:cNvPr>
          <p:cNvCxnSpPr>
            <a:cxnSpLocks/>
          </p:cNvCxnSpPr>
          <p:nvPr/>
        </p:nvCxnSpPr>
        <p:spPr>
          <a:xfrm flipV="1">
            <a:off x="10690838" y="1874402"/>
            <a:ext cx="269" cy="1557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0CF71F8-4BF3-4A92-9552-1BD6AED123DD}"/>
              </a:ext>
            </a:extLst>
          </p:cNvPr>
          <p:cNvSpPr/>
          <p:nvPr/>
        </p:nvSpPr>
        <p:spPr>
          <a:xfrm>
            <a:off x="7641831" y="994202"/>
            <a:ext cx="103078" cy="97124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F537D0-6E10-49D3-B0E2-9C2C84661B8C}"/>
              </a:ext>
            </a:extLst>
          </p:cNvPr>
          <p:cNvSpPr/>
          <p:nvPr/>
        </p:nvSpPr>
        <p:spPr>
          <a:xfrm>
            <a:off x="10614022" y="994202"/>
            <a:ext cx="158754" cy="97124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69982A-6702-48CB-9BDC-048B5DE03706}"/>
              </a:ext>
            </a:extLst>
          </p:cNvPr>
          <p:cNvSpPr txBox="1"/>
          <p:nvPr/>
        </p:nvSpPr>
        <p:spPr>
          <a:xfrm>
            <a:off x="4087800" y="1067723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A3E8EE-088F-4C52-B69B-CC0D9B577B36}"/>
              </a:ext>
            </a:extLst>
          </p:cNvPr>
          <p:cNvSpPr txBox="1"/>
          <p:nvPr/>
        </p:nvSpPr>
        <p:spPr>
          <a:xfrm>
            <a:off x="4417467" y="1067722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7B9158-7881-4A05-90CD-BB8D1E19D670}"/>
              </a:ext>
            </a:extLst>
          </p:cNvPr>
          <p:cNvSpPr txBox="1"/>
          <p:nvPr/>
        </p:nvSpPr>
        <p:spPr>
          <a:xfrm>
            <a:off x="4741286" y="1067721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3185DA-CCF1-4BFE-82A0-354E2F5505AC}"/>
              </a:ext>
            </a:extLst>
          </p:cNvPr>
          <p:cNvSpPr txBox="1"/>
          <p:nvPr/>
        </p:nvSpPr>
        <p:spPr>
          <a:xfrm>
            <a:off x="5067741" y="1067720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E911E0-F120-41B0-B366-0C6D812AA7E4}"/>
              </a:ext>
            </a:extLst>
          </p:cNvPr>
          <p:cNvSpPr txBox="1"/>
          <p:nvPr/>
        </p:nvSpPr>
        <p:spPr>
          <a:xfrm>
            <a:off x="5406466" y="1067721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0929E7-F1D1-4125-96A8-2A97C4EE624A}"/>
              </a:ext>
            </a:extLst>
          </p:cNvPr>
          <p:cNvSpPr txBox="1"/>
          <p:nvPr/>
        </p:nvSpPr>
        <p:spPr>
          <a:xfrm>
            <a:off x="5732921" y="1067720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3" name="Connettore 2 12">
            <a:extLst>
              <a:ext uri="{FF2B5EF4-FFF2-40B4-BE49-F238E27FC236}">
                <a16:creationId xmlns:a16="http://schemas.microsoft.com/office/drawing/2014/main" id="{56619394-816B-4BC2-A4A2-211D44185EC5}"/>
              </a:ext>
            </a:extLst>
          </p:cNvPr>
          <p:cNvCxnSpPr>
            <a:cxnSpLocks/>
          </p:cNvCxnSpPr>
          <p:nvPr/>
        </p:nvCxnSpPr>
        <p:spPr>
          <a:xfrm flipV="1">
            <a:off x="5026708" y="1619288"/>
            <a:ext cx="0" cy="2789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4ED1D7C-272B-407A-83B8-17AA5DD7E3D0}"/>
              </a:ext>
            </a:extLst>
          </p:cNvPr>
          <p:cNvSpPr/>
          <p:nvPr/>
        </p:nvSpPr>
        <p:spPr>
          <a:xfrm>
            <a:off x="4970798" y="1410072"/>
            <a:ext cx="103078" cy="5291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12">
            <a:extLst>
              <a:ext uri="{FF2B5EF4-FFF2-40B4-BE49-F238E27FC236}">
                <a16:creationId xmlns:a16="http://schemas.microsoft.com/office/drawing/2014/main" id="{7682309A-4284-4F3C-886E-D26324282FD5}"/>
              </a:ext>
            </a:extLst>
          </p:cNvPr>
          <p:cNvCxnSpPr>
            <a:cxnSpLocks/>
          </p:cNvCxnSpPr>
          <p:nvPr/>
        </p:nvCxnSpPr>
        <p:spPr>
          <a:xfrm flipV="1">
            <a:off x="8023908" y="1696772"/>
            <a:ext cx="0" cy="27116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FCAD582B-CEC7-47C5-8238-1071AFEF33F8}"/>
              </a:ext>
            </a:extLst>
          </p:cNvPr>
          <p:cNvSpPr/>
          <p:nvPr/>
        </p:nvSpPr>
        <p:spPr>
          <a:xfrm>
            <a:off x="7972369" y="1429038"/>
            <a:ext cx="103078" cy="5291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asellaDiTesto 10">
            <a:extLst>
              <a:ext uri="{FF2B5EF4-FFF2-40B4-BE49-F238E27FC236}">
                <a16:creationId xmlns:a16="http://schemas.microsoft.com/office/drawing/2014/main" id="{44C65CD4-D1DB-42E0-853E-38C7C526A181}"/>
              </a:ext>
            </a:extLst>
          </p:cNvPr>
          <p:cNvSpPr txBox="1"/>
          <p:nvPr/>
        </p:nvSpPr>
        <p:spPr>
          <a:xfrm>
            <a:off x="2266492" y="3572877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it-IT" dirty="0"/>
              <a:t>A </a:t>
            </a:r>
            <a:r>
              <a:rPr lang="it-IT" i="1" dirty="0"/>
              <a:t>270ns</a:t>
            </a:r>
            <a:r>
              <a:rPr lang="it-IT" dirty="0"/>
              <a:t> si ha la transizione di M: 1 </a:t>
            </a:r>
            <a:r>
              <a:rPr lang="it-IT" dirty="0">
                <a:sym typeface="Wingdings" panose="05000000000000000000" pitchFamily="2" charset="2"/>
              </a:rPr>
              <a:t> 0 e RST: 0  1</a:t>
            </a:r>
          </a:p>
          <a:p>
            <a:pPr algn="r"/>
            <a:r>
              <a:rPr lang="it-IT" dirty="0">
                <a:sym typeface="Wingdings" panose="05000000000000000000" pitchFamily="2" charset="2"/>
              </a:rPr>
              <a:t>(RST torna a 0 dopo 10ns)</a:t>
            </a:r>
            <a:r>
              <a:rPr lang="it-IT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FC1A48-D958-4C09-A651-A494F0C76E20}"/>
              </a:ext>
            </a:extLst>
          </p:cNvPr>
          <p:cNvSpPr txBox="1"/>
          <p:nvPr/>
        </p:nvSpPr>
        <p:spPr>
          <a:xfrm>
            <a:off x="6079630" y="1067721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EB348D-DD8B-4312-9FB5-F92633686E80}"/>
              </a:ext>
            </a:extLst>
          </p:cNvPr>
          <p:cNvSpPr txBox="1"/>
          <p:nvPr/>
        </p:nvSpPr>
        <p:spPr>
          <a:xfrm>
            <a:off x="6406085" y="1067720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046201-503D-4E28-AAB0-AAE1156F5252}"/>
              </a:ext>
            </a:extLst>
          </p:cNvPr>
          <p:cNvSpPr txBox="1"/>
          <p:nvPr/>
        </p:nvSpPr>
        <p:spPr>
          <a:xfrm>
            <a:off x="6744810" y="1067721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F50011-80F4-4B81-B08A-F6921F98D386}"/>
              </a:ext>
            </a:extLst>
          </p:cNvPr>
          <p:cNvSpPr txBox="1"/>
          <p:nvPr/>
        </p:nvSpPr>
        <p:spPr>
          <a:xfrm>
            <a:off x="7071265" y="1067720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07F2FD-B39A-401D-9C6B-C5118597BF00}"/>
              </a:ext>
            </a:extLst>
          </p:cNvPr>
          <p:cNvSpPr txBox="1"/>
          <p:nvPr/>
        </p:nvSpPr>
        <p:spPr>
          <a:xfrm>
            <a:off x="7408282" y="1067724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F39900-7A36-4B6B-B44E-9ACF0AD55EF8}"/>
              </a:ext>
            </a:extLst>
          </p:cNvPr>
          <p:cNvSpPr txBox="1"/>
          <p:nvPr/>
        </p:nvSpPr>
        <p:spPr>
          <a:xfrm>
            <a:off x="7732132" y="1067725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5DC2B0-2C2D-417A-BA69-62FEC2884D80}"/>
              </a:ext>
            </a:extLst>
          </p:cNvPr>
          <p:cNvSpPr txBox="1"/>
          <p:nvPr/>
        </p:nvSpPr>
        <p:spPr>
          <a:xfrm>
            <a:off x="8076618" y="1067724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E1493C-AF6C-4CFD-852B-406C099564F2}"/>
              </a:ext>
            </a:extLst>
          </p:cNvPr>
          <p:cNvSpPr txBox="1"/>
          <p:nvPr/>
        </p:nvSpPr>
        <p:spPr>
          <a:xfrm>
            <a:off x="8419515" y="1067723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697943-D23E-476D-9374-ED2E1762D3F7}"/>
              </a:ext>
            </a:extLst>
          </p:cNvPr>
          <p:cNvSpPr txBox="1"/>
          <p:nvPr/>
        </p:nvSpPr>
        <p:spPr>
          <a:xfrm>
            <a:off x="8760821" y="1067722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ABEE58-3E82-41A8-A647-5005CA9F9038}"/>
              </a:ext>
            </a:extLst>
          </p:cNvPr>
          <p:cNvSpPr txBox="1"/>
          <p:nvPr/>
        </p:nvSpPr>
        <p:spPr>
          <a:xfrm>
            <a:off x="9090488" y="1067721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BE8CB2-FB1A-4DF4-9BE2-19DFAB0FED83}"/>
              </a:ext>
            </a:extLst>
          </p:cNvPr>
          <p:cNvSpPr txBox="1"/>
          <p:nvPr/>
        </p:nvSpPr>
        <p:spPr>
          <a:xfrm>
            <a:off x="9414307" y="1067720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FE9A2D-5834-4ABD-9712-26C67D33241D}"/>
              </a:ext>
            </a:extLst>
          </p:cNvPr>
          <p:cNvSpPr txBox="1"/>
          <p:nvPr/>
        </p:nvSpPr>
        <p:spPr>
          <a:xfrm>
            <a:off x="9740762" y="1067719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DA3AAE0-CC17-4FDF-9300-DE2F17E52131}"/>
              </a:ext>
            </a:extLst>
          </p:cNvPr>
          <p:cNvSpPr txBox="1"/>
          <p:nvPr/>
        </p:nvSpPr>
        <p:spPr>
          <a:xfrm>
            <a:off x="10079487" y="1067720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14B63E-FE3E-4557-BCC7-C14447D5DE74}"/>
              </a:ext>
            </a:extLst>
          </p:cNvPr>
          <p:cNvSpPr txBox="1"/>
          <p:nvPr/>
        </p:nvSpPr>
        <p:spPr>
          <a:xfrm>
            <a:off x="10405942" y="1067719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A27210-6322-43C5-9068-FB726C1C8AEC}"/>
              </a:ext>
            </a:extLst>
          </p:cNvPr>
          <p:cNvSpPr txBox="1"/>
          <p:nvPr/>
        </p:nvSpPr>
        <p:spPr>
          <a:xfrm>
            <a:off x="10752651" y="1067720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E5B36E-1525-4C8D-85F1-16B9DE267A43}"/>
              </a:ext>
            </a:extLst>
          </p:cNvPr>
          <p:cNvSpPr txBox="1"/>
          <p:nvPr/>
        </p:nvSpPr>
        <p:spPr>
          <a:xfrm>
            <a:off x="11079106" y="1067719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A86C51-8EDD-4884-9908-B56B324EBD99}"/>
              </a:ext>
            </a:extLst>
          </p:cNvPr>
          <p:cNvSpPr txBox="1"/>
          <p:nvPr/>
        </p:nvSpPr>
        <p:spPr>
          <a:xfrm>
            <a:off x="11417831" y="1067720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9" name="CasellaDiTesto 10">
            <a:extLst>
              <a:ext uri="{FF2B5EF4-FFF2-40B4-BE49-F238E27FC236}">
                <a16:creationId xmlns:a16="http://schemas.microsoft.com/office/drawing/2014/main" id="{3CC9A908-33F2-4609-87E1-5FAD0A399ECD}"/>
              </a:ext>
            </a:extLst>
          </p:cNvPr>
          <p:cNvSpPr txBox="1"/>
          <p:nvPr/>
        </p:nvSpPr>
        <p:spPr>
          <a:xfrm>
            <a:off x="4983048" y="2760723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it-IT" dirty="0"/>
              <a:t>A </a:t>
            </a:r>
            <a:r>
              <a:rPr lang="it-IT" i="1" dirty="0"/>
              <a:t>350ns</a:t>
            </a:r>
            <a:r>
              <a:rPr lang="it-IT" dirty="0"/>
              <a:t> si ha la transizione di Y: 0 </a:t>
            </a:r>
            <a:r>
              <a:rPr lang="it-IT" dirty="0">
                <a:sym typeface="Wingdings" panose="05000000000000000000" pitchFamily="2" charset="2"/>
              </a:rPr>
              <a:t> 1 (M=0)</a:t>
            </a:r>
            <a:r>
              <a:rPr lang="it-IT" dirty="0"/>
              <a:t> </a:t>
            </a:r>
          </a:p>
        </p:txBody>
      </p:sp>
      <p:sp>
        <p:nvSpPr>
          <p:cNvPr id="60" name="CasellaDiTesto 10">
            <a:extLst>
              <a:ext uri="{FF2B5EF4-FFF2-40B4-BE49-F238E27FC236}">
                <a16:creationId xmlns:a16="http://schemas.microsoft.com/office/drawing/2014/main" id="{834FC6BB-2CD4-4485-8688-FB390813778B}"/>
              </a:ext>
            </a:extLst>
          </p:cNvPr>
          <p:cNvSpPr txBox="1"/>
          <p:nvPr/>
        </p:nvSpPr>
        <p:spPr>
          <a:xfrm>
            <a:off x="5280709" y="3582806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it-IT" dirty="0"/>
              <a:t>A </a:t>
            </a:r>
            <a:r>
              <a:rPr lang="it-IT" i="1" dirty="0"/>
              <a:t>360ns</a:t>
            </a:r>
            <a:r>
              <a:rPr lang="it-IT" dirty="0"/>
              <a:t> si ha la transizione di M: 0 </a:t>
            </a:r>
            <a:r>
              <a:rPr lang="it-IT" dirty="0">
                <a:sym typeface="Wingdings" panose="05000000000000000000" pitchFamily="2" charset="2"/>
              </a:rPr>
              <a:t> 1 e RST: 0  1</a:t>
            </a:r>
          </a:p>
          <a:p>
            <a:pPr algn="r"/>
            <a:r>
              <a:rPr lang="it-IT" dirty="0">
                <a:sym typeface="Wingdings" panose="05000000000000000000" pitchFamily="2" charset="2"/>
              </a:rPr>
              <a:t>(RST torna a 0 dopo 10ns)</a:t>
            </a:r>
            <a:r>
              <a:rPr lang="it-IT" dirty="0"/>
              <a:t> </a:t>
            </a:r>
          </a:p>
        </p:txBody>
      </p:sp>
      <p:sp>
        <p:nvSpPr>
          <p:cNvPr id="62" name="CasellaDiTesto 10">
            <a:extLst>
              <a:ext uri="{FF2B5EF4-FFF2-40B4-BE49-F238E27FC236}">
                <a16:creationId xmlns:a16="http://schemas.microsoft.com/office/drawing/2014/main" id="{6BF820EE-1456-4D1D-8021-44B4B074B5AA}"/>
              </a:ext>
            </a:extLst>
          </p:cNvPr>
          <p:cNvSpPr txBox="1"/>
          <p:nvPr/>
        </p:nvSpPr>
        <p:spPr>
          <a:xfrm>
            <a:off x="7977059" y="2760722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it-IT" dirty="0"/>
              <a:t>A </a:t>
            </a:r>
            <a:r>
              <a:rPr lang="it-IT" i="1" dirty="0"/>
              <a:t>440ns</a:t>
            </a:r>
            <a:r>
              <a:rPr lang="it-IT" dirty="0"/>
              <a:t> si ha la transizione di Y: 0 </a:t>
            </a:r>
            <a:r>
              <a:rPr lang="it-IT" dirty="0">
                <a:sym typeface="Wingdings" panose="05000000000000000000" pitchFamily="2" charset="2"/>
              </a:rPr>
              <a:t> 1 (M=1)</a:t>
            </a:r>
            <a:r>
              <a:rPr lang="it-IT" dirty="0"/>
              <a:t> </a:t>
            </a:r>
          </a:p>
        </p:txBody>
      </p:sp>
      <p:sp>
        <p:nvSpPr>
          <p:cNvPr id="63" name="CasellaDiTesto 5">
            <a:extLst>
              <a:ext uri="{FF2B5EF4-FFF2-40B4-BE49-F238E27FC236}">
                <a16:creationId xmlns:a16="http://schemas.microsoft.com/office/drawing/2014/main" id="{7137D40C-160E-4807-B214-D7DE9EFE2B5C}"/>
              </a:ext>
            </a:extLst>
          </p:cNvPr>
          <p:cNvSpPr txBox="1"/>
          <p:nvPr/>
        </p:nvSpPr>
        <p:spPr>
          <a:xfrm>
            <a:off x="461513" y="5002667"/>
            <a:ext cx="1110871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dirty="0"/>
              <a:t>In definitiva </a:t>
            </a:r>
          </a:p>
          <a:p>
            <a:r>
              <a:rPr lang="it-IT" b="1" dirty="0"/>
              <a:t>Il TB (OMISSIS CODICE) </a:t>
            </a:r>
            <a:r>
              <a:rPr lang="it-IT" dirty="0"/>
              <a:t>ci permette di simulare il funzionamento della macchina come mostrato nella figura superiore, in particolare si può apprezzare il comportamento del Riconoscitore nei casi in cui M = 0 o 1 e come le abilitazioni del RST influiscano sul cambio di modalità della macchina.  </a:t>
            </a:r>
          </a:p>
        </p:txBody>
      </p:sp>
    </p:spTree>
    <p:extLst>
      <p:ext uri="{BB962C8B-B14F-4D97-AF65-F5344CB8AC3E}">
        <p14:creationId xmlns:p14="http://schemas.microsoft.com/office/powerpoint/2010/main" val="6486844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ndi">
  <a:themeElements>
    <a:clrScheme name="Dividend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i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597B2CC0A46AC4F9AEEC319A5D986DD" ma:contentTypeVersion="4" ma:contentTypeDescription="Creare un nuovo documento." ma:contentTypeScope="" ma:versionID="da8d79b2f0650a92ad0f8e39ec8444da">
  <xsd:schema xmlns:xsd="http://www.w3.org/2001/XMLSchema" xmlns:xs="http://www.w3.org/2001/XMLSchema" xmlns:p="http://schemas.microsoft.com/office/2006/metadata/properties" xmlns:ns2="3db59c47-87aa-4831-b38a-f5382a46a091" targetNamespace="http://schemas.microsoft.com/office/2006/metadata/properties" ma:root="true" ma:fieldsID="b0ef70af52b68490fa3ff423a777f11f" ns2:_="">
    <xsd:import namespace="3db59c47-87aa-4831-b38a-f5382a46a0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b59c47-87aa-4831-b38a-f5382a46a0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0A48E1-A8F1-4C64-817A-3B7134C980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143AB7-0505-47D9-9E99-C78E17CD46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b59c47-87aa-4831-b38a-f5382a46a0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BDC2F0-6C68-4731-ABF2-A3B1F4E51016}">
  <ds:schemaRefs>
    <ds:schemaRef ds:uri="16fcf086-3792-4be6-a86c-4767d62f3a00"/>
    <ds:schemaRef ds:uri="5b77f104-8052-46ee-b811-a01298bf7f9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</TotalTime>
  <Words>1048</Words>
  <Application>Microsoft Macintosh PowerPoint</Application>
  <PresentationFormat>Widescreen</PresentationFormat>
  <Paragraphs>136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Gill Sans MT</vt:lpstr>
      <vt:lpstr>Wingdings 2</vt:lpstr>
      <vt:lpstr>Tema di Office</vt:lpstr>
      <vt:lpstr>Dividendi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Alessandra</dc:creator>
  <cp:lastModifiedBy>GIUSEPPE RICCIO</cp:lastModifiedBy>
  <cp:revision>22</cp:revision>
  <dcterms:created xsi:type="dcterms:W3CDTF">2020-08-02T16:13:15Z</dcterms:created>
  <dcterms:modified xsi:type="dcterms:W3CDTF">2021-10-28T12:17:58Z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0x010100F597B2CC0A46AC4F9AEEC319A5D986DD</vt:lpwstr>
  </property>
</Properties>
</file>