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56" r:id="rId5"/>
  </p:sldMasterIdLst>
  <p:notesMasterIdLst>
    <p:notesMasterId r:id="rId8"/>
  </p:notesMasterIdLst>
  <p:sldIdLst>
    <p:sldId id="258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1C1"/>
    <a:srgbClr val="4E4BA2"/>
    <a:srgbClr val="FF66C5"/>
    <a:srgbClr val="81E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62F8-06F6-4BBF-B973-0ACF951E6A86}" type="datetimeFigureOut">
              <a:rPr lang="it-IT" smtClean="0"/>
              <a:t>13/11/21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FDF30-4411-4A1F-AC4E-4AC4A65D7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488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7CA18-D33F-4FD9-990E-2450C39A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73286D-19C7-4C5D-84EB-8C578E8B3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ACF4E5-80C7-4D76-9150-1C80A808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4532F-8962-4371-85AF-89A9C5EC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96DAF7-004C-4585-8380-CB0F1B3E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5FF88-807A-4B19-A4CB-3F48A55A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9AD0F8-8E9E-4A4D-AF74-FD02EACD7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69041A-06FA-4C84-8CB4-F89C0472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0E70AC-E57D-4C0A-982E-627C8BE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EB1F1-E3FF-405E-A1E1-27A821C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8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B0D15C-BA75-4B73-9DDE-83B1AFCB6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EF2A08-887B-4A0E-A17C-9054EB64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F24E3D-C1B2-44EA-8744-798B02DA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532BE8-E261-4542-AB63-076149B6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47DD9-19FC-436C-AB8F-D39A4B2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5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80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18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9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9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2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C944B-04C4-4EEE-9753-F799808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125AC5-56E5-43FF-A8AD-42A52C9F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CFB033-D69C-4565-A783-68BF3BF1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ED42C5-C964-4206-AF11-23EA9C3E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3FE1D8-7B49-4AC2-9B34-C35A77EA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99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3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2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F9013-9AED-4013-80D4-057CB5C1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DE66EF-E4B3-4459-A800-4DDD868B9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301E3F-9707-41A0-973C-8F5E0E9A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EA0A8B-4DD9-4B27-8ED0-2894E3DF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502AA0-4BE9-47C5-804C-DA2B87A0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9ED65-D4EB-4866-98F6-C0FE5391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35B092-A641-4BD2-A6DD-851166DB6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42C02E-8AAB-4CD8-9180-05067CD09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756F24-2E80-4385-9357-EB257A7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AFA040-9327-47E4-9442-AE41D08B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CE453-3A84-44B8-9BF0-F8538E0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F26E36-81BF-45B1-8336-2FDE5E90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E13C1F-3BCD-480E-9549-A89F5D82D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307A6B-B021-47F6-B6C9-495EA95AF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4EB2EF-0D97-42A6-8308-2199829D0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2DA012-6869-4680-A6D8-87E079DD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D42448-5E82-442D-8A93-1500C6AC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89694-99C9-4534-9C54-9D343924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F3438A-43EC-4E20-8836-D1C577EC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646F3-6931-433D-80CD-FF1FD782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5CDE38B-41C0-42A6-92E0-49AB0A46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32823-568D-4270-990A-583F3509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B55381-D5CA-467B-8CCD-291E340E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A65D7E-C8C0-40ED-B9EC-0B253FB2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733037B-1ABA-40D9-BBA4-77495A5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5E9E1F-DA65-42CA-A292-1AF34F22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3D8EF0-15F6-4B1F-BE86-3B04B9AE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A0642-8DD7-444A-AE87-10E29CB9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D04F93-EC86-4C7C-8E1B-5003FC392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26D3A3-9715-4E49-864E-D9B17D94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A48AD0-A91B-4910-B4F3-08999D5F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D748AE-30F4-4E8F-8441-1872B21B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3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6165C-B3F2-491E-9FE6-88A5D1E7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D03982-3960-49C9-9628-EB7AE66F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9F90C4-E999-413F-B778-40F7B4E98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E54DD-F7DE-421F-8A89-94A3E11E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E045AB-2CEA-41A9-AB8C-576B394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2F2614-F560-4A11-9287-C7EA71C4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5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AC176AA-F066-4E1C-AC6C-9458361A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7BE85B-1162-4E06-BC04-1F10F040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647166-D90F-40D4-93FC-7D83C9C21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472EF6-1650-45D9-92E0-F17F2ABF5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AE25E3-56B4-4F4F-BC7F-9200D750C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8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1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265E6-D012-42B3-A7DE-C8FEED40D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592" y="3131936"/>
            <a:ext cx="1240640" cy="124063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EB9A5AE-0A9C-4EB1-9569-A44D89EF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7981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 descr="Immagine che contiene circuito&#10;&#10;Descrizione generata automaticamente">
            <a:extLst>
              <a:ext uri="{FF2B5EF4-FFF2-40B4-BE49-F238E27FC236}">
                <a16:creationId xmlns:a16="http://schemas.microsoft.com/office/drawing/2014/main" id="{FEC31A8D-6156-46F9-BEA2-00585243B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2315" r="15748" b="-1"/>
          <a:stretch/>
        </p:blipFill>
        <p:spPr>
          <a:xfrm>
            <a:off x="4062632" y="10"/>
            <a:ext cx="8129366" cy="6857990"/>
          </a:xfrm>
          <a:custGeom>
            <a:avLst/>
            <a:gdLst/>
            <a:ahLst/>
            <a:cxnLst/>
            <a:rect l="l" t="t" r="r" b="b"/>
            <a:pathLst>
              <a:path w="8129366" h="6858000">
                <a:moveTo>
                  <a:pt x="1619628" y="0"/>
                </a:moveTo>
                <a:lnTo>
                  <a:pt x="4520115" y="0"/>
                </a:lnTo>
                <a:lnTo>
                  <a:pt x="6067239" y="0"/>
                </a:lnTo>
                <a:lnTo>
                  <a:pt x="8129366" y="0"/>
                </a:lnTo>
                <a:lnTo>
                  <a:pt x="8129366" y="6858000"/>
                </a:lnTo>
                <a:lnTo>
                  <a:pt x="6067239" y="6858000"/>
                </a:lnTo>
                <a:lnTo>
                  <a:pt x="4520115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60096844-5AEF-4883-9F42-7B3A80C12F31}"/>
              </a:ext>
            </a:extLst>
          </p:cNvPr>
          <p:cNvSpPr/>
          <p:nvPr/>
        </p:nvSpPr>
        <p:spPr>
          <a:xfrm>
            <a:off x="2555172" y="3131936"/>
            <a:ext cx="1258060" cy="1240638"/>
          </a:xfrm>
          <a:prstGeom prst="ellipse">
            <a:avLst/>
          </a:prstGeom>
          <a:solidFill>
            <a:srgbClr val="7791C1"/>
          </a:solidFill>
          <a:ln>
            <a:solidFill>
              <a:srgbClr val="779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24C488-D8A5-4EA7-B788-F763B8425154}"/>
              </a:ext>
            </a:extLst>
          </p:cNvPr>
          <p:cNvSpPr txBox="1"/>
          <p:nvPr/>
        </p:nvSpPr>
        <p:spPr>
          <a:xfrm>
            <a:off x="-9781" y="-2757"/>
            <a:ext cx="638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350" i="1" dirty="0"/>
              <a:t>Università degli Studi di Napoli – Federico II</a:t>
            </a:r>
          </a:p>
        </p:txBody>
      </p:sp>
      <p:pic>
        <p:nvPicPr>
          <p:cNvPr id="19" name="Picture 4" descr="DIETI DIPARTIMENTO DI INGEGNERIA ELETTRICA E TECNOLOGIE DELL ...">
            <a:extLst>
              <a:ext uri="{FF2B5EF4-FFF2-40B4-BE49-F238E27FC236}">
                <a16:creationId xmlns:a16="http://schemas.microsoft.com/office/drawing/2014/main" id="{069D12B9-8FA1-44E6-9F2E-C3540D22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78" y="458908"/>
            <a:ext cx="2369988" cy="71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80D2543-F621-4E75-A9AE-D72A97DC6131}"/>
              </a:ext>
            </a:extLst>
          </p:cNvPr>
          <p:cNvSpPr txBox="1"/>
          <p:nvPr/>
        </p:nvSpPr>
        <p:spPr>
          <a:xfrm>
            <a:off x="-571422" y="4721927"/>
            <a:ext cx="5373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ARCHITETTURA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dei</a:t>
            </a:r>
            <a:r>
              <a:rPr lang="it-IT" sz="16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SISTEMI </a:t>
            </a:r>
          </a:p>
          <a:p>
            <a:pPr algn="ctr"/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C0D9ED7-A292-46F7-A960-4A0AB8DD4787}"/>
              </a:ext>
            </a:extLst>
          </p:cNvPr>
          <p:cNvSpPr txBox="1"/>
          <p:nvPr/>
        </p:nvSpPr>
        <p:spPr>
          <a:xfrm>
            <a:off x="188190" y="2161453"/>
            <a:ext cx="3854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Riconoscitore di sequenza con 2 modi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BDBCED-B85B-4D2C-AC90-7F02164A71E1}"/>
              </a:ext>
            </a:extLst>
          </p:cNvPr>
          <p:cNvSpPr txBox="1"/>
          <p:nvPr/>
        </p:nvSpPr>
        <p:spPr>
          <a:xfrm>
            <a:off x="288319" y="5552924"/>
            <a:ext cx="45337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/>
              <a:t>Gruppo 21</a:t>
            </a:r>
            <a:r>
              <a:rPr lang="it-IT" sz="2000" b="1" i="1" dirty="0"/>
              <a:t>:</a:t>
            </a:r>
          </a:p>
          <a:p>
            <a:r>
              <a:rPr lang="it-IT" sz="2000" i="1" dirty="0"/>
              <a:t>Antonio Romano, Giuseppe Riccio, Giuliano Di Giuseppe, Sossio Cirillo</a:t>
            </a:r>
          </a:p>
        </p:txBody>
      </p:sp>
    </p:spTree>
    <p:extLst>
      <p:ext uri="{BB962C8B-B14F-4D97-AF65-F5344CB8AC3E}">
        <p14:creationId xmlns:p14="http://schemas.microsoft.com/office/powerpoint/2010/main" val="212490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38A24B-4CB5-4242-B044-0F3CF9327E5D}"/>
              </a:ext>
            </a:extLst>
          </p:cNvPr>
          <p:cNvSpPr txBox="1"/>
          <p:nvPr/>
        </p:nvSpPr>
        <p:spPr>
          <a:xfrm>
            <a:off x="-77000" y="19251"/>
            <a:ext cx="8174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TITOLO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7ACBD0-D67B-45A8-AB67-DD9B84C8A068}"/>
              </a:ext>
            </a:extLst>
          </p:cNvPr>
          <p:cNvSpPr txBox="1"/>
          <p:nvPr/>
        </p:nvSpPr>
        <p:spPr>
          <a:xfrm>
            <a:off x="525357" y="988090"/>
            <a:ext cx="11158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Testo</a:t>
            </a:r>
          </a:p>
          <a:p>
            <a:pPr lvl="1" algn="just"/>
            <a:endParaRPr lang="it-IT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77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i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597B2CC0A46AC4F9AEEC319A5D986DD" ma:contentTypeVersion="4" ma:contentTypeDescription="Creare un nuovo documento." ma:contentTypeScope="" ma:versionID="da8d79b2f0650a92ad0f8e39ec8444da">
  <xsd:schema xmlns:xsd="http://www.w3.org/2001/XMLSchema" xmlns:xs="http://www.w3.org/2001/XMLSchema" xmlns:p="http://schemas.microsoft.com/office/2006/metadata/properties" xmlns:ns2="3db59c47-87aa-4831-b38a-f5382a46a091" targetNamespace="http://schemas.microsoft.com/office/2006/metadata/properties" ma:root="true" ma:fieldsID="b0ef70af52b68490fa3ff423a777f11f" ns2:_="">
    <xsd:import namespace="3db59c47-87aa-4831-b38a-f5382a46a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59c47-87aa-4831-b38a-f5382a46a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A48E1-A8F1-4C64-817A-3B7134C980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BDC2F0-6C68-4731-ABF2-A3B1F4E510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ED18A0-559B-439A-8DEF-1D5300666F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b59c47-87aa-4831-b38a-f5382a46a0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</TotalTime>
  <Words>35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Wingdings 2</vt:lpstr>
      <vt:lpstr>Tema di Office</vt:lpstr>
      <vt:lpstr>Dividendi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Alessandra</dc:creator>
  <cp:lastModifiedBy>GIUSEPPE RICCIO</cp:lastModifiedBy>
  <cp:revision>28</cp:revision>
  <dcterms:created xsi:type="dcterms:W3CDTF">2020-08-02T16:13:15Z</dcterms:created>
  <dcterms:modified xsi:type="dcterms:W3CDTF">2021-11-13T17:45:08Z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0x010100F597B2CC0A46AC4F9AEEC319A5D986DD</vt:lpwstr>
  </property>
</Properties>
</file>