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5D3A-5375-4092-B78D-D8514E5482D9}" type="datetimeFigureOut">
              <a:rPr lang="es-ES" smtClean="0"/>
              <a:pPr/>
              <a:t>28/05/2012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2A4A-1E6E-4AD2-8006-C752AA6D19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07030" cy="382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357422" y="3857628"/>
            <a:ext cx="5786478" cy="3571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División</a:t>
            </a:r>
            <a:r>
              <a:rPr lang="es-ES" sz="28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8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Minería</a:t>
            </a:r>
            <a:endParaRPr lang="es-ES" sz="28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mgytsa.cl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jcruz</dc:creator>
  <cp:lastModifiedBy>jcruz</cp:lastModifiedBy>
  <cp:revision>7</cp:revision>
  <dcterms:created xsi:type="dcterms:W3CDTF">2012-05-28T16:05:40Z</dcterms:created>
  <dcterms:modified xsi:type="dcterms:W3CDTF">2012-05-28T17:36:15Z</dcterms:modified>
</cp:coreProperties>
</file>