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" y="-1570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756B-E1D4-D751-E34F-2D99AEF63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8F6EC-7DFC-4FCD-4953-5A2C475BC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EE3C-DEE0-F010-4F56-4ABCA4F4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406E-9D2E-7B07-F025-E4ED33BD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CDD5-D271-3D70-AE19-AA587C08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179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B3C6-2A04-FCF6-2760-2CC034A8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822A3-ADDF-8B8D-EA41-F5348B29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0762-67C6-BAFC-FEC3-B0817AE9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0FE1-4E52-C6C5-678F-20B32D59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6842-0234-891F-D58D-71E3BF58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13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5798C-F5E1-4FA8-CAB7-93C1C43EE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FB76B-54CC-C2BE-D012-8AD80933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AA06-6D91-8F14-C223-0C6C1B4F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B377-A669-EA5A-E582-1D40A309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D589-9110-4092-4A71-404AB6EE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42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FCCB-7B5B-5966-6494-D46A0926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F17D-3F36-004F-B7EB-6EBCFFF7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5B3C-6DD3-6E7B-6F2B-C66B4A42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9608-6B3A-5898-0542-01E9C975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3EF8-3E49-25E7-1326-4E3DADFC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14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C356-609D-0194-A35C-2B29FFC1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D1E6D-9E6F-A9E5-C259-66CE932D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854D-0DEB-44B7-569D-1541161B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8416-E038-DB37-DAA1-203D7C9E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94316-4F11-42D3-9D16-31FD04A7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8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E29-2AC2-D4A5-1936-790D1888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3A44-A5EF-88B4-91D9-31D586F23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8D54D-0D79-E9AA-EB2E-78EB5A1C9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14FB-D550-1B03-8035-A90DC26D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94E55-6054-8426-48E5-D8777C6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E065-0D28-0BD6-B47F-F06781C1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539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282-8D67-A781-EAE7-1CFEF86B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F163-6B6E-7A47-20A4-28A1AD2B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2603-8399-4A06-EDE5-B492ABC9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93DF7-8156-74CD-26EE-B2DDFB2FD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22900-0654-A05E-E2B3-4ED4DF49B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D971B-889A-28D2-7356-688116B4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87936-0033-3153-5906-27CDE370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001C0-8EB0-C1FD-B3DE-1B49F0CB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918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8007-26E6-36E1-B140-52BFD0B9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17EC9-A28B-288D-A15D-AE53035E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08A7A-6DA2-ED52-E25D-B7151E9A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6736-4CBB-2FA9-A566-1BA6306B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0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85A5C-31A6-C774-1A2F-BA3A03E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D74AA-45B6-9220-ED08-951F7BCF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0BADD-913B-E8CD-EC2F-3F09A91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51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289-84F5-2775-5ECF-162FEE81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D591-14CF-8E9C-0284-8FD5D13B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4D03-9CA2-0BD3-C8CE-AEBDBAB05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397CF-5B1F-D655-B827-57AE21E2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08FB-3492-3827-614F-16ED9D67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B12B-45FF-46A4-B57D-7A3FADD3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9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6AF0-192F-921F-0219-6CC5384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39B85-B520-C73C-7409-DB99E3636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C93E-A2C6-0309-BA2E-66372548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3DEE-D2FD-104E-757F-660D032C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0833-43B3-0F75-9B64-68474D0A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00E2B-4391-7005-ED4A-29CC219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095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3E5B6-3446-5A28-D313-61A50C8C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59EC-4170-9967-871D-8A2F53C6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104B-5BFD-0031-89E3-063C0AEB7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FBA03-0B38-43AF-93F8-CE55CFA40301}" type="datetimeFigureOut">
              <a:rPr lang="en-DE" smtClean="0"/>
              <a:t>20/07/2025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1C54-53F6-88AB-5C22-BFC1D9B1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0DE3-874C-FA40-BFE8-8187956F5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FD852-AB92-4D40-B9CE-626BE4BAFD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47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DB932E-B4A3-4B38-FD35-54AAD036C80F}"/>
              </a:ext>
            </a:extLst>
          </p:cNvPr>
          <p:cNvSpPr/>
          <p:nvPr/>
        </p:nvSpPr>
        <p:spPr>
          <a:xfrm>
            <a:off x="317104" y="1794623"/>
            <a:ext cx="5884730" cy="31870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E304FFE-AD3F-3AB3-8C12-4EABD4812626}"/>
              </a:ext>
            </a:extLst>
          </p:cNvPr>
          <p:cNvSpPr/>
          <p:nvPr/>
        </p:nvSpPr>
        <p:spPr>
          <a:xfrm>
            <a:off x="417561" y="5326687"/>
            <a:ext cx="5616299" cy="1449346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3C24F-234D-8563-E09D-6AB0E9A8BA1D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259469" y="1300280"/>
            <a:ext cx="0" cy="49434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859FF-B2D2-ED05-C2B5-CE3651BFF559}"/>
              </a:ext>
            </a:extLst>
          </p:cNvPr>
          <p:cNvCxnSpPr>
            <a:cxnSpLocks/>
          </p:cNvCxnSpPr>
          <p:nvPr/>
        </p:nvCxnSpPr>
        <p:spPr>
          <a:xfrm flipH="1">
            <a:off x="2182250" y="1794622"/>
            <a:ext cx="22599" cy="3268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370076-7AF4-FF9D-55C0-82D2CDF692FD}"/>
              </a:ext>
            </a:extLst>
          </p:cNvPr>
          <p:cNvCxnSpPr>
            <a:cxnSpLocks/>
          </p:cNvCxnSpPr>
          <p:nvPr/>
        </p:nvCxnSpPr>
        <p:spPr>
          <a:xfrm>
            <a:off x="4236849" y="1794622"/>
            <a:ext cx="24357" cy="3268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59F8FC-94CF-8AFA-C794-C7EF707EA999}"/>
              </a:ext>
            </a:extLst>
          </p:cNvPr>
          <p:cNvSpPr txBox="1"/>
          <p:nvPr/>
        </p:nvSpPr>
        <p:spPr>
          <a:xfrm>
            <a:off x="540265" y="1859960"/>
            <a:ext cx="13821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XMI-Module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06FE2-2C1E-6BAD-40D0-77EFAC84B596}"/>
              </a:ext>
            </a:extLst>
          </p:cNvPr>
          <p:cNvSpPr txBox="1"/>
          <p:nvPr/>
        </p:nvSpPr>
        <p:spPr>
          <a:xfrm>
            <a:off x="2455648" y="1859960"/>
            <a:ext cx="1532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Rule-Module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54B65E-8CD8-59C1-283F-0ADCAAA8B9F2}"/>
              </a:ext>
            </a:extLst>
          </p:cNvPr>
          <p:cNvSpPr txBox="1"/>
          <p:nvPr/>
        </p:nvSpPr>
        <p:spPr>
          <a:xfrm>
            <a:off x="4429800" y="1832846"/>
            <a:ext cx="16397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Ecore</a:t>
            </a:r>
            <a:r>
              <a:rPr lang="en-US" dirty="0"/>
              <a:t>-Module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63CBE-6766-66C6-C390-23D965222C04}"/>
              </a:ext>
            </a:extLst>
          </p:cNvPr>
          <p:cNvSpPr txBox="1"/>
          <p:nvPr/>
        </p:nvSpPr>
        <p:spPr>
          <a:xfrm>
            <a:off x="1206652" y="2306646"/>
            <a:ext cx="926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Handlers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BEC02-EE9E-CC31-D92A-3659D4C48744}"/>
              </a:ext>
            </a:extLst>
          </p:cNvPr>
          <p:cNvSpPr txBox="1"/>
          <p:nvPr/>
        </p:nvSpPr>
        <p:spPr>
          <a:xfrm>
            <a:off x="322718" y="2300368"/>
            <a:ext cx="7988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GModelFactory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B488D-F3CA-CA17-9225-3187A8FFDB1D}"/>
              </a:ext>
            </a:extLst>
          </p:cNvPr>
          <p:cNvCxnSpPr>
            <a:cxnSpLocks/>
            <a:stCxn id="47" idx="2"/>
            <a:endCxn id="6" idx="1"/>
          </p:cNvCxnSpPr>
          <p:nvPr/>
        </p:nvCxnSpPr>
        <p:spPr>
          <a:xfrm>
            <a:off x="3221000" y="4744598"/>
            <a:ext cx="4711" cy="58208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F0B1E4-85AB-26DE-948F-44C2F1DFFD5C}"/>
              </a:ext>
            </a:extLst>
          </p:cNvPr>
          <p:cNvSpPr txBox="1"/>
          <p:nvPr/>
        </p:nvSpPr>
        <p:spPr>
          <a:xfrm>
            <a:off x="4019268" y="5067017"/>
            <a:ext cx="17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Accesses files</a:t>
            </a:r>
            <a:endParaRPr lang="en-DE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C7E81C-8780-7D9A-D8B0-F4E2A72EE579}"/>
              </a:ext>
            </a:extLst>
          </p:cNvPr>
          <p:cNvSpPr txBox="1"/>
          <p:nvPr/>
        </p:nvSpPr>
        <p:spPr>
          <a:xfrm>
            <a:off x="3237562" y="2290327"/>
            <a:ext cx="10058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Handlers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4941F8-2717-42D5-AE88-A9553ABBE7DF}"/>
              </a:ext>
            </a:extLst>
          </p:cNvPr>
          <p:cNvSpPr txBox="1"/>
          <p:nvPr/>
        </p:nvSpPr>
        <p:spPr>
          <a:xfrm>
            <a:off x="5239954" y="2302150"/>
            <a:ext cx="9152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Handlers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07C447-C9C8-9B02-5644-138852FEC4DA}"/>
              </a:ext>
            </a:extLst>
          </p:cNvPr>
          <p:cNvCxnSpPr/>
          <p:nvPr/>
        </p:nvCxnSpPr>
        <p:spPr>
          <a:xfrm>
            <a:off x="317104" y="2294154"/>
            <a:ext cx="5884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E77524-A8E0-524A-3647-9BB87709F6BE}"/>
              </a:ext>
            </a:extLst>
          </p:cNvPr>
          <p:cNvSpPr txBox="1"/>
          <p:nvPr/>
        </p:nvSpPr>
        <p:spPr>
          <a:xfrm>
            <a:off x="2253610" y="2299230"/>
            <a:ext cx="8273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GModelFactory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D9E77C-CD14-FD61-392C-D68B9DD54139}"/>
              </a:ext>
            </a:extLst>
          </p:cNvPr>
          <p:cNvSpPr txBox="1"/>
          <p:nvPr/>
        </p:nvSpPr>
        <p:spPr>
          <a:xfrm>
            <a:off x="4236840" y="2292645"/>
            <a:ext cx="82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GModelFactory</a:t>
            </a:r>
            <a:endParaRPr lang="en-US" sz="1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9C1198-F8CF-FD39-574F-6FCDAC07C481}"/>
              </a:ext>
            </a:extLst>
          </p:cNvPr>
          <p:cNvCxnSpPr/>
          <p:nvPr/>
        </p:nvCxnSpPr>
        <p:spPr>
          <a:xfrm>
            <a:off x="317104" y="3301426"/>
            <a:ext cx="5884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CC7D7F4-7BB0-AECD-643A-B0C6EEC30AEF}"/>
              </a:ext>
            </a:extLst>
          </p:cNvPr>
          <p:cNvSpPr>
            <a:spLocks/>
          </p:cNvSpPr>
          <p:nvPr/>
        </p:nvSpPr>
        <p:spPr>
          <a:xfrm>
            <a:off x="508251" y="3621823"/>
            <a:ext cx="1439867" cy="3821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ModelState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12D3E9-6C19-BC70-3466-84C405157867}"/>
              </a:ext>
            </a:extLst>
          </p:cNvPr>
          <p:cNvSpPr>
            <a:spLocks/>
          </p:cNvSpPr>
          <p:nvPr/>
        </p:nvSpPr>
        <p:spPr>
          <a:xfrm>
            <a:off x="426307" y="4362436"/>
            <a:ext cx="1603757" cy="3821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RessourceSet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715ABB7-A0C6-18A5-D7D0-5DAC5C45BD53}"/>
              </a:ext>
            </a:extLst>
          </p:cNvPr>
          <p:cNvSpPr>
            <a:spLocks/>
          </p:cNvSpPr>
          <p:nvPr/>
        </p:nvSpPr>
        <p:spPr>
          <a:xfrm>
            <a:off x="2501067" y="3606230"/>
            <a:ext cx="1439867" cy="3821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ModelState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C663F68-F23F-1188-E0BE-FE6465BBE49E}"/>
              </a:ext>
            </a:extLst>
          </p:cNvPr>
          <p:cNvSpPr>
            <a:spLocks/>
          </p:cNvSpPr>
          <p:nvPr/>
        </p:nvSpPr>
        <p:spPr>
          <a:xfrm>
            <a:off x="2227412" y="4349549"/>
            <a:ext cx="1987176" cy="3950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HenshinRessourceSet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D9B3E6-A567-A575-39EE-3F5EE649B887}"/>
              </a:ext>
            </a:extLst>
          </p:cNvPr>
          <p:cNvGrpSpPr/>
          <p:nvPr/>
        </p:nvGrpSpPr>
        <p:grpSpPr>
          <a:xfrm>
            <a:off x="2219991" y="19073"/>
            <a:ext cx="2078956" cy="1281207"/>
            <a:chOff x="1713769" y="113647"/>
            <a:chExt cx="2078956" cy="138340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E7D4107-3C5A-822D-2926-588E32F7779F}"/>
                </a:ext>
              </a:extLst>
            </p:cNvPr>
            <p:cNvSpPr>
              <a:spLocks/>
            </p:cNvSpPr>
            <p:nvPr/>
          </p:nvSpPr>
          <p:spPr>
            <a:xfrm>
              <a:off x="1713769" y="191434"/>
              <a:ext cx="2078956" cy="1305619"/>
            </a:xfrm>
            <a:prstGeom prst="roundRect">
              <a:avLst/>
            </a:prstGeom>
            <a:blipFill dpi="0" rotWithShape="1">
              <a:blip r:embed="rId2"/>
              <a:srcRect/>
              <a:stretch>
                <a:fillRect r="-3000" b="-4000"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8D5A14-C265-9C01-E928-A3EACC547090}"/>
                </a:ext>
              </a:extLst>
            </p:cNvPr>
            <p:cNvSpPr txBox="1">
              <a:spLocks/>
            </p:cNvSpPr>
            <p:nvPr/>
          </p:nvSpPr>
          <p:spPr>
            <a:xfrm>
              <a:off x="2201759" y="113647"/>
              <a:ext cx="118021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  <a:endParaRPr lang="en-DE" dirty="0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5856C4-55A1-4295-1197-8A5D1463D09F}"/>
              </a:ext>
            </a:extLst>
          </p:cNvPr>
          <p:cNvCxnSpPr>
            <a:cxnSpLocks/>
          </p:cNvCxnSpPr>
          <p:nvPr/>
        </p:nvCxnSpPr>
        <p:spPr>
          <a:xfrm flipH="1" flipV="1">
            <a:off x="3252019" y="2287540"/>
            <a:ext cx="6082" cy="1010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AB4BCB-9EFB-0A47-1BA6-E81AA82E9AF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49030" y="3301426"/>
            <a:ext cx="479155" cy="3203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FD48EC-22C0-F686-4EBA-5702D4192CF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221001" y="3295955"/>
            <a:ext cx="596668" cy="3102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E4492A-09BC-EA13-63FF-FB069987524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3221000" y="3988392"/>
            <a:ext cx="1" cy="36115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6E746BD5-0B3E-9F9B-F9F7-12787856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5" y="6040443"/>
            <a:ext cx="488143" cy="4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B77394C-27C9-868E-2ABB-62AD9C57A2EF}"/>
              </a:ext>
            </a:extLst>
          </p:cNvPr>
          <p:cNvSpPr txBox="1"/>
          <p:nvPr/>
        </p:nvSpPr>
        <p:spPr>
          <a:xfrm>
            <a:off x="909445" y="6125865"/>
            <a:ext cx="1131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meta.ecore</a:t>
            </a:r>
            <a:endParaRPr lang="en-DE" sz="1400" dirty="0"/>
          </a:p>
        </p:txBody>
      </p:sp>
      <p:pic>
        <p:nvPicPr>
          <p:cNvPr id="93" name="Picture 2" descr="Free File SVG, PNG Icon, Symbol. Download Image.">
            <a:extLst>
              <a:ext uri="{FF2B5EF4-FFF2-40B4-BE49-F238E27FC236}">
                <a16:creationId xmlns:a16="http://schemas.microsoft.com/office/drawing/2014/main" id="{ABE826CA-2B71-D0B3-9427-D9A7AE36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4" y="6073915"/>
            <a:ext cx="488143" cy="4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CF61CDF-9781-D245-76B9-4313C0676F18}"/>
              </a:ext>
            </a:extLst>
          </p:cNvPr>
          <p:cNvSpPr txBox="1"/>
          <p:nvPr/>
        </p:nvSpPr>
        <p:spPr>
          <a:xfrm>
            <a:off x="2655244" y="6159337"/>
            <a:ext cx="128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rules.henshin</a:t>
            </a:r>
            <a:endParaRPr lang="en-DE" sz="1400" dirty="0"/>
          </a:p>
        </p:txBody>
      </p:sp>
      <p:pic>
        <p:nvPicPr>
          <p:cNvPr id="95" name="Picture 2" descr="Free File SVG, PNG Icon, Symbol. Download Image.">
            <a:extLst>
              <a:ext uri="{FF2B5EF4-FFF2-40B4-BE49-F238E27FC236}">
                <a16:creationId xmlns:a16="http://schemas.microsoft.com/office/drawing/2014/main" id="{C82B5F6B-129E-675A-E9EC-953B255F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93" y="6073915"/>
            <a:ext cx="488143" cy="4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28E922B-4022-042C-7ED6-153501CC68BA}"/>
              </a:ext>
            </a:extLst>
          </p:cNvPr>
          <p:cNvSpPr txBox="1"/>
          <p:nvPr/>
        </p:nvSpPr>
        <p:spPr>
          <a:xfrm>
            <a:off x="4542973" y="6159337"/>
            <a:ext cx="125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instance.xmi</a:t>
            </a:r>
            <a:endParaRPr lang="en-DE" sz="1400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6FBB077-072F-833D-3665-258CD1092285}"/>
              </a:ext>
            </a:extLst>
          </p:cNvPr>
          <p:cNvSpPr>
            <a:spLocks/>
          </p:cNvSpPr>
          <p:nvPr/>
        </p:nvSpPr>
        <p:spPr>
          <a:xfrm>
            <a:off x="4499401" y="3617199"/>
            <a:ext cx="1439867" cy="3821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ModelState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2D76FEE-E637-6C8D-9684-B226A1078069}"/>
              </a:ext>
            </a:extLst>
          </p:cNvPr>
          <p:cNvSpPr>
            <a:spLocks/>
          </p:cNvSpPr>
          <p:nvPr/>
        </p:nvSpPr>
        <p:spPr>
          <a:xfrm>
            <a:off x="4417864" y="4355992"/>
            <a:ext cx="1603757" cy="3821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RessourceSet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144249-56A2-B310-8F0C-D768A8113AED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5219335" y="3999361"/>
            <a:ext cx="408" cy="35663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DC47FF2-56D7-B203-FFF0-FC966E880645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1228185" y="4003985"/>
            <a:ext cx="1" cy="35845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D6CAD1-D802-99F1-5C10-2B108ED38A7B}"/>
              </a:ext>
            </a:extLst>
          </p:cNvPr>
          <p:cNvCxnSpPr>
            <a:cxnSpLocks/>
            <a:stCxn id="45" idx="2"/>
            <a:endCxn id="6" idx="1"/>
          </p:cNvCxnSpPr>
          <p:nvPr/>
        </p:nvCxnSpPr>
        <p:spPr>
          <a:xfrm>
            <a:off x="1228186" y="4744598"/>
            <a:ext cx="1997525" cy="58208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E783854-C4A4-6B6C-21C3-10375233AD29}"/>
              </a:ext>
            </a:extLst>
          </p:cNvPr>
          <p:cNvCxnSpPr>
            <a:cxnSpLocks/>
            <a:stCxn id="98" idx="2"/>
            <a:endCxn id="6" idx="1"/>
          </p:cNvCxnSpPr>
          <p:nvPr/>
        </p:nvCxnSpPr>
        <p:spPr>
          <a:xfrm flipH="1">
            <a:off x="3225711" y="4738154"/>
            <a:ext cx="1994032" cy="58853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D1761F6-F6D4-4547-B8BF-380868D89D22}"/>
              </a:ext>
            </a:extLst>
          </p:cNvPr>
          <p:cNvSpPr txBox="1">
            <a:spLocks/>
          </p:cNvSpPr>
          <p:nvPr/>
        </p:nvSpPr>
        <p:spPr>
          <a:xfrm>
            <a:off x="276233" y="1437783"/>
            <a:ext cx="118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en-D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93D963-5FBD-F36E-9B1D-F45008F8A01F}"/>
              </a:ext>
            </a:extLst>
          </p:cNvPr>
          <p:cNvSpPr txBox="1">
            <a:spLocks/>
          </p:cNvSpPr>
          <p:nvPr/>
        </p:nvSpPr>
        <p:spPr>
          <a:xfrm>
            <a:off x="409557" y="5057872"/>
            <a:ext cx="138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workspace</a:t>
            </a:r>
            <a:endParaRPr lang="en-DE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0289EB2-B026-B65F-8F78-32FACA4AE01C}"/>
              </a:ext>
            </a:extLst>
          </p:cNvPr>
          <p:cNvCxnSpPr>
            <a:cxnSpLocks/>
          </p:cNvCxnSpPr>
          <p:nvPr/>
        </p:nvCxnSpPr>
        <p:spPr>
          <a:xfrm flipH="1" flipV="1">
            <a:off x="1197420" y="2313443"/>
            <a:ext cx="6082" cy="1010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F25A200-D9AA-2B32-D024-80B2FE30779F}"/>
              </a:ext>
            </a:extLst>
          </p:cNvPr>
          <p:cNvCxnSpPr>
            <a:cxnSpLocks/>
          </p:cNvCxnSpPr>
          <p:nvPr/>
        </p:nvCxnSpPr>
        <p:spPr>
          <a:xfrm flipH="1" flipV="1">
            <a:off x="5232495" y="2294154"/>
            <a:ext cx="6082" cy="1010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DC786EF-EF1A-676E-F41F-32944F8476B1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228185" y="3304393"/>
            <a:ext cx="503033" cy="317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2F022D9C-D17B-6206-BCBE-BDCF9F380199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715932" y="3304393"/>
            <a:ext cx="505069" cy="301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1733D7E-6304-18A6-6D5B-AB518C1D0AA8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4740180" y="3295252"/>
            <a:ext cx="479155" cy="3219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A4A59304-3ED0-1B46-0A1C-888AA66593EA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5219335" y="3310270"/>
            <a:ext cx="555329" cy="30692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6F4750F0-70BF-732D-743C-8E3D925E20FA}"/>
              </a:ext>
            </a:extLst>
          </p:cNvPr>
          <p:cNvSpPr txBox="1"/>
          <p:nvPr/>
        </p:nvSpPr>
        <p:spPr>
          <a:xfrm>
            <a:off x="3264131" y="1387167"/>
            <a:ext cx="11656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JSON-RPC</a:t>
            </a:r>
          </a:p>
        </p:txBody>
      </p:sp>
    </p:spTree>
    <p:extLst>
      <p:ext uri="{BB962C8B-B14F-4D97-AF65-F5344CB8AC3E}">
        <p14:creationId xmlns:p14="http://schemas.microsoft.com/office/powerpoint/2010/main" val="6903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Weidner</dc:creator>
  <cp:lastModifiedBy>Florian Weidner</cp:lastModifiedBy>
  <cp:revision>2</cp:revision>
  <dcterms:created xsi:type="dcterms:W3CDTF">2025-07-20T12:00:13Z</dcterms:created>
  <dcterms:modified xsi:type="dcterms:W3CDTF">2025-07-20T12:36:30Z</dcterms:modified>
</cp:coreProperties>
</file>