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4" r:id="rId4"/>
    <p:sldId id="257" r:id="rId5"/>
    <p:sldId id="258" r:id="rId6"/>
    <p:sldId id="260" r:id="rId7"/>
    <p:sldId id="259" r:id="rId8"/>
    <p:sldId id="263" r:id="rId9"/>
    <p:sldId id="262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7B2-3FF8-8B2B-D7E5-1E8FA63E6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1411E-3240-4652-C3DC-280915478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0C83E-10D2-B952-CA10-A1BD6535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DD47-FC12-4F06-9B36-D5925027EE65}" type="datetimeFigureOut">
              <a:rPr lang="en-DE" smtClean="0"/>
              <a:t>28/07/2025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BBCF0-37CA-3751-AD13-8A62410C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9D08-D9DE-AE2B-043E-D93878EA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E8BD-E26B-47BD-9535-71DDCFBFE7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400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3BDE-C7F6-A490-2054-8CF3CD94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E5AF4-84EB-DE5E-2163-E8D239715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8FE5-B24F-1429-757F-CB35F16F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DD47-FC12-4F06-9B36-D5925027EE65}" type="datetimeFigureOut">
              <a:rPr lang="en-DE" smtClean="0"/>
              <a:t>28/07/2025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EC33C-3F2F-E822-01DA-C8AB0B43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53B03-F4FC-88BA-F510-83433085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E8BD-E26B-47BD-9535-71DDCFBFE7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522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53853-6D99-0879-21CF-395F6916A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E62B5-9E2F-37F0-1ACD-BC0FD740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70CC7-F8CE-8C7F-C050-A5FF2ACB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DD47-FC12-4F06-9B36-D5925027EE65}" type="datetimeFigureOut">
              <a:rPr lang="en-DE" smtClean="0"/>
              <a:t>28/07/2025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AC1C-CBEC-B625-6F06-1A00144C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000A-6217-7903-3742-62B2F584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E8BD-E26B-47BD-9535-71DDCFBFE7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872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DB83-24B4-13FF-D248-C3F49FFF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7065-DABE-14C5-5D2E-561BBDA8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78DC-A2F2-57F0-5B80-6D817EDD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DD47-FC12-4F06-9B36-D5925027EE65}" type="datetimeFigureOut">
              <a:rPr lang="en-DE" smtClean="0"/>
              <a:t>28/07/2025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7340A-0A77-5497-7626-0A2B1E83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7559-7066-591D-F25F-ADCDDFE3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E8BD-E26B-47BD-9535-71DDCFBFE7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953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BE32-679D-93F2-2474-D5FF43B1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97657-501A-8D4B-258E-2B69665D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A9906-7858-2505-2946-1D3AA5A5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DD47-FC12-4F06-9B36-D5925027EE65}" type="datetimeFigureOut">
              <a:rPr lang="en-DE" smtClean="0"/>
              <a:t>28/07/2025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90BB-132D-3CC6-CF3D-9E0AB979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741F9-58AB-C0AE-35DD-60DD0B9F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E8BD-E26B-47BD-9535-71DDCFBFE7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300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ADFF-1CCE-581C-B9E6-AA0F05E7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4DBB-8B9B-73FD-5BA8-EB5F8F24D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07AC4-43E4-75F8-1D7C-EBEB3739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AE672-4336-8FF7-ECB6-BE9D37D8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DD47-FC12-4F06-9B36-D5925027EE65}" type="datetimeFigureOut">
              <a:rPr lang="en-DE" smtClean="0"/>
              <a:t>28/07/2025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5115A-14AB-1DDF-836A-C286E87D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3663E-C738-EE7D-CC5F-F76D65DF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E8BD-E26B-47BD-9535-71DDCFBFE7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11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67B0-601B-F141-5FED-0836B539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A4D2-CEC2-0D5B-E9D9-C987A3EC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695A5-BCAD-0574-F7BB-776704F92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A060C-1678-EF13-4D44-4B3A47D1B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0E06D-130C-946F-B3DD-94082CA4F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D0BE7-ADF7-0418-84D8-E12F374F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DD47-FC12-4F06-9B36-D5925027EE65}" type="datetimeFigureOut">
              <a:rPr lang="en-DE" smtClean="0"/>
              <a:t>28/07/2025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64E8A-712C-EC9C-446A-0C2591A6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43821-0197-7AD7-0993-6385ED86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E8BD-E26B-47BD-9535-71DDCFBFE7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297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5B94-C733-882E-169D-4ABA22F0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F1A0C-13FD-0EDC-5D09-2059B5FF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DD47-FC12-4F06-9B36-D5925027EE65}" type="datetimeFigureOut">
              <a:rPr lang="en-DE" smtClean="0"/>
              <a:t>28/07/2025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36E13-E5BA-A101-AE5C-77B608C0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2AD94-32E0-6A33-A6F2-DC236B48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E8BD-E26B-47BD-9535-71DDCFBFE7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635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00FCE-DCF9-DF77-1AFD-498D255B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DD47-FC12-4F06-9B36-D5925027EE65}" type="datetimeFigureOut">
              <a:rPr lang="en-DE" smtClean="0"/>
              <a:t>28/07/2025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D1AEB-961A-DFCA-92A5-338950C0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27E74-21EC-E806-F053-2F83D824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E8BD-E26B-47BD-9535-71DDCFBFE7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049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197D-E5D5-7275-8BD2-C0F8FDBD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FD31-201C-4D21-3638-E0BA0F61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F529B-DD33-43A0-F694-BBBE0BDD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AB3C2-D4E9-3886-8F76-4BA1B76A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DD47-FC12-4F06-9B36-D5925027EE65}" type="datetimeFigureOut">
              <a:rPr lang="en-DE" smtClean="0"/>
              <a:t>28/07/2025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FDD83-D756-A183-715D-13D0488D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A73C-5AF2-6516-3AE9-BA37224B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E8BD-E26B-47BD-9535-71DDCFBFE7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86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3F1D-A65A-DFBB-728F-1C11CC9B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76070-1B70-D9D2-95B6-01A627FA3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62B93-C000-381C-CBF4-2567D2344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4FE61-A9AF-92FD-4AE8-7AC9434A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DD47-FC12-4F06-9B36-D5925027EE65}" type="datetimeFigureOut">
              <a:rPr lang="en-DE" smtClean="0"/>
              <a:t>28/07/2025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F4777-B040-5483-3645-0823B12D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1E191-89A2-C578-A733-A1A859D2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BE8BD-E26B-47BD-9535-71DDCFBFE7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236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7C573-7A28-78E3-D9FE-602475F9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53BD-5A8F-1555-C0A3-03CDCE02C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6B1E-FDA6-8925-5DAF-9FE29B31F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6DD47-FC12-4F06-9B36-D5925027EE65}" type="datetimeFigureOut">
              <a:rPr lang="en-DE" smtClean="0"/>
              <a:t>28/07/2025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723B-B1D7-4CE6-10CB-C9ED24E0B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A5D09-70B5-45B9-26BB-4D873EA04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BE8BD-E26B-47BD-9535-71DDCFBFE7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48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FAD225-335E-BE92-F26D-DF5230C4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E17DCD-7DA3-3599-37ED-AFFF619E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 – </a:t>
            </a:r>
            <a:r>
              <a:rPr lang="en-US" dirty="0" err="1"/>
              <a:t>aktueller</a:t>
            </a:r>
            <a:r>
              <a:rPr lang="en-US" dirty="0"/>
              <a:t> 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 </a:t>
            </a:r>
            <a:r>
              <a:rPr lang="en-US" dirty="0" err="1"/>
              <a:t>Optionen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Planung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Offene</a:t>
            </a:r>
            <a:r>
              <a:rPr lang="en-US" dirty="0"/>
              <a:t> </a:t>
            </a:r>
            <a:r>
              <a:rPr lang="en-US" dirty="0" err="1"/>
              <a:t>Fragen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5102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311E-61DF-C26A-F460-95708B7A2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366C5-166A-3304-7AFC-3CED02697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fehlt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278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1C1C9-FA33-92FA-B246-CAEDB2E6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09E1-4431-2905-3C47-EEB617153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Deployment of </a:t>
            </a:r>
            <a:r>
              <a:rPr lang="en-US" dirty="0" err="1"/>
              <a:t>Henshin</a:t>
            </a:r>
            <a:r>
              <a:rPr lang="en-US" dirty="0"/>
              <a:t> Web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16C64-0A4B-1F47-BC11-11679FD18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4988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black text&#10;&#10;AI-generated content may be incorrect.">
            <a:extLst>
              <a:ext uri="{FF2B5EF4-FFF2-40B4-BE49-F238E27FC236}">
                <a16:creationId xmlns:a16="http://schemas.microsoft.com/office/drawing/2014/main" id="{A3F457FB-94EC-808E-2A82-5F7BC856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9" y="762000"/>
            <a:ext cx="11505442" cy="559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8BBE-F34D-32FD-7491-6EE77185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Theia Cloud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280D-6978-4759-F3C1-09ED07B41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hosting service for Theia-based applications, IDEs and tools.</a:t>
            </a:r>
          </a:p>
          <a:p>
            <a:r>
              <a:rPr lang="en-US" dirty="0"/>
              <a:t>hosted on a Kubernetes cluster.</a:t>
            </a:r>
          </a:p>
          <a:p>
            <a:r>
              <a:rPr lang="en-US" dirty="0"/>
              <a:t>manages the orchestration of this, including creating containers per user, managing access to them.</a:t>
            </a:r>
          </a:p>
          <a:p>
            <a:r>
              <a:rPr lang="en-US" dirty="0" err="1"/>
              <a:t>Minikube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Google Kubernetes Engine</a:t>
            </a:r>
          </a:p>
          <a:p>
            <a:r>
              <a:rPr lang="en-US" dirty="0" err="1"/>
              <a:t>Nutzung</a:t>
            </a:r>
            <a:r>
              <a:rPr lang="en-US" dirty="0"/>
              <a:t> von Terraform </a:t>
            </a:r>
          </a:p>
          <a:p>
            <a:r>
              <a:rPr lang="en-US" dirty="0"/>
              <a:t>GLSP server </a:t>
            </a:r>
            <a:r>
              <a:rPr lang="en-US" dirty="0" err="1"/>
              <a:t>integrieren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0667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heia Cloud Overview">
            <a:extLst>
              <a:ext uri="{FF2B5EF4-FFF2-40B4-BE49-F238E27FC236}">
                <a16:creationId xmlns:a16="http://schemas.microsoft.com/office/drawing/2014/main" id="{BEDE9A0D-5085-230F-0D47-7A27A78ED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EE586DF-2A02-E4C1-C9FD-D08261A92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707" y="285069"/>
            <a:ext cx="9396730" cy="62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6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F1FB-F368-DA19-6BAA-C63A1D53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048B-D78F-0902-5556-4E6AC79A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macOS, Windows, and Linux</a:t>
            </a:r>
          </a:p>
          <a:p>
            <a:r>
              <a:rPr lang="en-US" dirty="0"/>
              <a:t>Provided installer</a:t>
            </a:r>
          </a:p>
        </p:txBody>
      </p:sp>
    </p:spTree>
    <p:extLst>
      <p:ext uri="{BB962C8B-B14F-4D97-AF65-F5344CB8AC3E}">
        <p14:creationId xmlns:p14="http://schemas.microsoft.com/office/powerpoint/2010/main" val="389084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03E3-D2D6-4D38-C166-ED08AC95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Meine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Planung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3E3F-C965-BE5D-A94C-E3B4E756D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Tests Fertig </a:t>
            </a:r>
            <a:r>
              <a:rPr lang="en-US" dirty="0" err="1"/>
              <a:t>schreiben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Fehlende</a:t>
            </a:r>
            <a:r>
              <a:rPr lang="en-US" dirty="0"/>
              <a:t> </a:t>
            </a:r>
            <a:r>
              <a:rPr lang="en-US" dirty="0" err="1"/>
              <a:t>Kapitel</a:t>
            </a:r>
            <a:r>
              <a:rPr lang="en-US" dirty="0"/>
              <a:t> </a:t>
            </a:r>
            <a:r>
              <a:rPr lang="en-US" dirty="0" err="1"/>
              <a:t>grundlegend</a:t>
            </a:r>
            <a:r>
              <a:rPr lang="en-US" dirty="0"/>
              <a:t> </a:t>
            </a:r>
            <a:r>
              <a:rPr lang="en-US" dirty="0" err="1"/>
              <a:t>fertig</a:t>
            </a:r>
            <a:r>
              <a:rPr lang="en-US" dirty="0"/>
              <a:t> </a:t>
            </a:r>
            <a:r>
              <a:rPr lang="en-US" dirty="0" err="1"/>
              <a:t>schreiben</a:t>
            </a:r>
            <a:r>
              <a:rPr lang="en-US" dirty="0"/>
              <a:t> (</a:t>
            </a:r>
            <a:r>
              <a:rPr lang="en-US" dirty="0" err="1"/>
              <a:t>einleitung</a:t>
            </a:r>
            <a:r>
              <a:rPr lang="en-US" dirty="0"/>
              <a:t>, testing, </a:t>
            </a:r>
            <a:r>
              <a:rPr lang="en-US" dirty="0" err="1"/>
              <a:t>diskusion</a:t>
            </a:r>
            <a:r>
              <a:rPr lang="en-US" dirty="0"/>
              <a:t> &amp; 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 </a:t>
            </a:r>
            <a:r>
              <a:rPr lang="en-US" dirty="0" err="1"/>
              <a:t>testen</a:t>
            </a:r>
            <a:r>
              <a:rPr lang="en-US" dirty="0"/>
              <a:t> und </a:t>
            </a:r>
            <a:r>
              <a:rPr lang="en-US" dirty="0" err="1"/>
              <a:t>fehlende</a:t>
            </a:r>
            <a:r>
              <a:rPr lang="en-US" dirty="0"/>
              <a:t> Dinge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erweitern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Arbeit </a:t>
            </a:r>
            <a:r>
              <a:rPr lang="en-US" dirty="0" err="1"/>
              <a:t>überarbeiten</a:t>
            </a:r>
            <a:r>
              <a:rPr lang="en-US" dirty="0"/>
              <a:t> und </a:t>
            </a:r>
            <a:r>
              <a:rPr lang="en-US" dirty="0" err="1"/>
              <a:t>fehlende</a:t>
            </a:r>
            <a:r>
              <a:rPr lang="en-US" dirty="0"/>
              <a:t> Sachen </a:t>
            </a:r>
            <a:r>
              <a:rPr lang="en-US" dirty="0" err="1"/>
              <a:t>erweitern</a:t>
            </a:r>
            <a:r>
              <a:rPr lang="en-US" dirty="0"/>
              <a:t>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549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FE8F-27C8-4ADE-85FD-447624F0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45B8-60F2-9FD2-370F-E0280CCD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Eigenes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repo?</a:t>
            </a:r>
          </a:p>
          <a:p>
            <a:r>
              <a:rPr lang="en-US" dirty="0" err="1"/>
              <a:t>Zitierweise</a:t>
            </a:r>
            <a:r>
              <a:rPr lang="en-US" dirty="0"/>
              <a:t>?</a:t>
            </a:r>
          </a:p>
          <a:p>
            <a:r>
              <a:rPr lang="en-US" dirty="0" err="1"/>
              <a:t>Rückmeldung</a:t>
            </a:r>
            <a:r>
              <a:rPr lang="en-US" dirty="0"/>
              <a:t>?</a:t>
            </a:r>
          </a:p>
          <a:p>
            <a:r>
              <a:rPr lang="en-US" dirty="0" err="1"/>
              <a:t>Präsentation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0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123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Agenda</vt:lpstr>
      <vt:lpstr>Demo</vt:lpstr>
      <vt:lpstr>Deployment of Henshin Web</vt:lpstr>
      <vt:lpstr>PowerPoint Presentation</vt:lpstr>
      <vt:lpstr>Theia Cloud</vt:lpstr>
      <vt:lpstr>PowerPoint Presentation</vt:lpstr>
      <vt:lpstr>Electron</vt:lpstr>
      <vt:lpstr>Meine weitere Planung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Weidner</dc:creator>
  <cp:lastModifiedBy>Florian Weidner</cp:lastModifiedBy>
  <cp:revision>1</cp:revision>
  <dcterms:created xsi:type="dcterms:W3CDTF">2025-07-28T09:13:09Z</dcterms:created>
  <dcterms:modified xsi:type="dcterms:W3CDTF">2025-07-29T08:49:29Z</dcterms:modified>
</cp:coreProperties>
</file>