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0"/>
  </p:normalViewPr>
  <p:slideViewPr>
    <p:cSldViewPr snapToGrid="0" snapToObjects="1">
      <p:cViewPr>
        <p:scale>
          <a:sx n="75" d="100"/>
          <a:sy n="75" d="100"/>
        </p:scale>
        <p:origin x="94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1D27-AB7F-894B-AB98-84DBE5A53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52E59-E075-2347-811A-B948CBFF7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4AF4-F410-0047-8140-9D0071D9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A6E6-6B5C-0E49-82D5-17C041CA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C2EB-07F1-F848-BF08-BD17E908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341-87A9-5541-9683-9A00661F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D3D5-89FF-E340-8798-3F60AABB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1C8A-5473-FB47-9C64-9C70D4D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C676-19FA-964B-B3C7-A4E77DA5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F6FE-8565-AD4B-A5AA-EAFA233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D0939-DAF8-924B-B0C8-6E6D61BD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59B2E-85EB-5947-8C74-883C5843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DCAC-1376-8543-80C0-F83E88F0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1DD4-3C98-5847-9CE8-4A316035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61FF-099F-574C-A6F5-49B38F6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15E-F9D9-0549-82CD-768C0743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9CF3-ABBE-3F4B-B816-379AD9A3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6DCE-1A4F-B84F-B5AF-1C058D91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AE5-4E01-0540-BDBB-DBC6D220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1544-0350-B844-8D5C-836A4276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0A87-CBEB-B143-850C-F4FD33D3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9F23-EFA1-794E-9B43-96B6FC07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358A-4005-5C4A-94F9-2242DF97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B64A-EBDE-364C-BF6D-E1F425C4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EB9B-1FDB-7E4F-9C48-4FC40E25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10DD-E678-D448-A686-DDB7125A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0AEF-0ED0-8A49-9E8D-F8671EA8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8E4A0-C932-A242-B575-3ADB2895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9F4F-934C-C94D-9BDF-2FD41AA6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E59F-2F0D-E946-B62C-D6312B08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312E7-3BDD-394E-9FCE-A25E8BC9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CEB-9DF0-D64D-BF35-BBFAE238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E1C1-CE30-5146-BF47-E4508713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427A5-7337-A040-BEA2-638F2AEB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3B9D4-E445-3E4C-804E-FEC738202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C3A8E-6A30-2A4D-846F-7ED6CB369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1BF5D-E183-5240-8752-3971B585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566BA-4AF4-4D44-8B87-81A33DE3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8B2B8-BC53-F942-BEF9-9A10A4B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BDA-AE22-A14F-9099-A94A88A5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B32E3-0609-7440-8EF1-054BFDD7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3142-61EF-3C4E-826F-74C2B8E8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1CAB9-8734-E64F-9106-550DFA55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06626-D99E-E941-91EF-1F625B44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02DE1-772F-3643-8895-612F10F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9194E-CB1D-DF42-8B96-62A0D312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77C-C5F4-3A4D-9A0B-9438899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1538-66D4-144B-BC8F-825526E0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12378-2E44-BD4F-AD31-0834E38E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46A66-3FA6-1E4E-BD45-00EB6FC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5273-E711-564B-8D06-AC01BB89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02DE5-F365-024A-A144-EE746FA5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022E-FA2A-044A-9C0E-20F0CFDD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6A49F-F010-0949-892C-D1B1E9DD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B7D3-6BE9-2A41-B737-6E1855C1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40B47-5594-4E40-B052-771E501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E82F-CC69-864C-B75F-4E116BEA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E6C3-D543-7546-825F-CE1B8668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08EB7-482E-2140-8780-12CD5B71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19F0-EC71-984F-B937-4CD7CFBC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4BDA-C710-414D-96E3-32FBA2EB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E881-519B-9740-B1A2-6536E59D11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FA08-771C-CD45-B5BD-8B67763AA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C690-EEE7-0043-A74D-6482E1376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62AE-389D-AA4C-AA68-7FA8C1E38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9EA6-A70C-574C-85E1-F273814E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F3D7-B99C-6C4D-96AD-21D9BE90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9D9E78-0C43-6E49-BA59-88E38972FFDA}"/>
              </a:ext>
            </a:extLst>
          </p:cNvPr>
          <p:cNvSpPr/>
          <p:nvPr/>
        </p:nvSpPr>
        <p:spPr>
          <a:xfrm>
            <a:off x="338666" y="863600"/>
            <a:ext cx="6468534" cy="38946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6B589D22-12C5-5945-B2BA-B2198867F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134" y="1219200"/>
            <a:ext cx="609600" cy="6096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D3BA7376-BD74-7540-B805-AB138E2CFEB1}"/>
              </a:ext>
            </a:extLst>
          </p:cNvPr>
          <p:cNvSpPr/>
          <p:nvPr/>
        </p:nvSpPr>
        <p:spPr>
          <a:xfrm>
            <a:off x="474134" y="1219200"/>
            <a:ext cx="3217332" cy="1070929"/>
          </a:xfrm>
          <a:prstGeom prst="frame">
            <a:avLst>
              <a:gd name="adj1" fmla="val 1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AF51F-81BC-F141-8E1E-9B4454E8AEAC}"/>
              </a:ext>
            </a:extLst>
          </p:cNvPr>
          <p:cNvSpPr txBox="1"/>
          <p:nvPr/>
        </p:nvSpPr>
        <p:spPr>
          <a:xfrm>
            <a:off x="474134" y="863601"/>
            <a:ext cx="321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(my computer)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F6669-C6FC-9841-96F7-9ED1E08F746B}"/>
              </a:ext>
            </a:extLst>
          </p:cNvPr>
          <p:cNvSpPr txBox="1"/>
          <p:nvPr/>
        </p:nvSpPr>
        <p:spPr>
          <a:xfrm>
            <a:off x="474134" y="1643798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locally the </a:t>
            </a:r>
            <a:r>
              <a:rPr lang="en-US" dirty="0" err="1"/>
              <a:t>pif</a:t>
            </a:r>
            <a:r>
              <a:rPr lang="en-US" dirty="0"/>
              <a:t> </a:t>
            </a:r>
            <a:r>
              <a:rPr lang="en-US" dirty="0" err="1"/>
              <a:t>paf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0167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Jonathan Kaeser</dc:creator>
  <cp:lastModifiedBy>Jonathan Kaeser</cp:lastModifiedBy>
  <cp:revision>2</cp:revision>
  <dcterms:created xsi:type="dcterms:W3CDTF">2019-05-05T17:42:44Z</dcterms:created>
  <dcterms:modified xsi:type="dcterms:W3CDTF">2019-05-05T17:55:31Z</dcterms:modified>
</cp:coreProperties>
</file>