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6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D21D-047C-4DA7-8548-ABB0D482636F}" v="34" dt="2024-07-17T16:50:16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8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20:00:32.184" v="1554" actId="20577"/>
      <pc:docMkLst>
        <pc:docMk/>
      </pc:docMkLst>
      <pc:sldChg chg="addSp delSp modSp mod">
        <pc:chgData name="Lars Lafleur" userId="a0e371033217b6e9" providerId="LiveId" clId="{613702A7-9DB3-449F-9CF5-799F5E55BFA4}" dt="2024-06-12T20:00:32.184" v="1554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20:00:32.184" v="1554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9:59:27.552" v="1536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  <pc:docChgLst>
    <pc:chgData name="Lars Lafleur" userId="a0e371033217b6e9" providerId="LiveId" clId="{FE1DD21D-047C-4DA7-8548-ABB0D482636F}"/>
    <pc:docChg chg="custSel modSld">
      <pc:chgData name="Lars Lafleur" userId="a0e371033217b6e9" providerId="LiveId" clId="{FE1DD21D-047C-4DA7-8548-ABB0D482636F}" dt="2024-07-17T16:50:37.473" v="44" actId="21"/>
      <pc:docMkLst>
        <pc:docMk/>
      </pc:docMkLst>
      <pc:sldChg chg="delSp modSp mod">
        <pc:chgData name="Lars Lafleur" userId="a0e371033217b6e9" providerId="LiveId" clId="{FE1DD21D-047C-4DA7-8548-ABB0D482636F}" dt="2024-07-17T16:50:37.473" v="44" actId="21"/>
        <pc:sldMkLst>
          <pc:docMk/>
          <pc:sldMk cId="4226524386" sldId="259"/>
        </pc:sldMkLst>
        <pc:spChg chg="del mod">
          <ac:chgData name="Lars Lafleur" userId="a0e371033217b6e9" providerId="LiveId" clId="{FE1DD21D-047C-4DA7-8548-ABB0D482636F}" dt="2024-07-17T16:50:37.473" v="44" actId="21"/>
          <ac:spMkLst>
            <pc:docMk/>
            <pc:sldMk cId="4226524386" sldId="259"/>
            <ac:spMk id="16" creationId="{2A98EDB6-1737-F42F-5509-EF34F43B364E}"/>
          </ac:spMkLst>
        </pc:spChg>
        <pc:graphicFrameChg chg="mod">
          <ac:chgData name="Lars Lafleur" userId="a0e371033217b6e9" providerId="LiveId" clId="{FE1DD21D-047C-4DA7-8548-ABB0D482636F}" dt="2024-07-17T16:50:16.036" v="42" actId="20577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mod modGraphic">
          <ac:chgData name="Lars Lafleur" userId="a0e371033217b6e9" providerId="LiveId" clId="{FE1DD21D-047C-4DA7-8548-ABB0D482636F}" dt="2024-07-17T16:48:29.009" v="10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 und manuelles Parsen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schemeClr val="tx1"/>
              </a:solidFill>
            </a:rPr>
            <a:t>RegEx</a:t>
          </a:r>
          <a:endParaRPr lang="de-DE" sz="16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 und manuelles Parsen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5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/>
              <a:t>Erinnerung: Problemstellung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077199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2962"/>
              </p:ext>
            </p:extLst>
          </p:nvPr>
        </p:nvGraphicFramePr>
        <p:xfrm>
          <a:off x="877824" y="2713704"/>
          <a:ext cx="1044307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school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Standardisierung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10827956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 - Entwicklung seit Durchstich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trans="34000" numberOfShade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99" y="1575993"/>
            <a:ext cx="3347968" cy="351492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2743200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3" y="4841043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09" y="4756880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B41CC826-857B-AAEE-A302-F059BD076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41" y="2016500"/>
            <a:ext cx="3221862" cy="3542764"/>
          </a:xfrm>
          <a:prstGeom prst="rect">
            <a:avLst/>
          </a:prstGeom>
        </p:spPr>
      </p:pic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D04AD6-27A9-D07A-DF1E-B14CAFC1FE27}"/>
              </a:ext>
            </a:extLst>
          </p:cNvPr>
          <p:cNvSpPr txBox="1">
            <a:spLocks/>
          </p:cNvSpPr>
          <p:nvPr/>
        </p:nvSpPr>
        <p:spPr>
          <a:xfrm>
            <a:off x="8142408" y="1438780"/>
            <a:ext cx="4049591" cy="52826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Batch-Konvertierung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Einlesen von Referenzen (Listen) aus Screenshot über OCR mit Sprachauswahl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Default-Sprache englisch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Reduzierung auf eine HTML-Seite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Toolerläuterung über Tooltips (Button) und Platzhalter (Textfelder)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Default-Dateiname für </a:t>
            </a:r>
            <a:r>
              <a:rPr lang="de-DE" dirty="0" err="1"/>
              <a:t>download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Berücksichtigung des Feedbacks (nochmals vielen Dank!)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84F31-A80E-3C3F-D010-997275D1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01E0F-9A3B-D02E-008D-DE0F3AA1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3F431-2796-3670-1C8A-E433227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A269D-5BE0-C393-E318-51CE048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r>
              <a:rPr lang="de-DE" sz="1600" dirty="0"/>
              <a:t>Formatierung des Strings wird nicht genutzt</a:t>
            </a:r>
          </a:p>
          <a:p>
            <a:pPr lvl="1"/>
            <a:r>
              <a:rPr lang="de-DE" sz="1600" dirty="0"/>
              <a:t>Modell basiert nicht auf Tokenisierung</a:t>
            </a:r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 (Integration des „Screenshot-Features“)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Breitbild</PresentationFormat>
  <Paragraphs>135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 - Entwicklung seit Durchstich</vt:lpstr>
      <vt:lpstr>DEMO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18</cp:revision>
  <dcterms:created xsi:type="dcterms:W3CDTF">2024-05-01T16:53:11Z</dcterms:created>
  <dcterms:modified xsi:type="dcterms:W3CDTF">2024-07-17T16:50:42Z</dcterms:modified>
</cp:coreProperties>
</file>