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2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149"/>
    <a:srgbClr val="82BBE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62" dt="2024-07-17T18:14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undo redo custSel addSld modSld">
      <pc:chgData name="Lars Lafleur" userId="a0e371033217b6e9" providerId="LiveId" clId="{FE1DD21D-047C-4DA7-8548-ABB0D482636F}" dt="2024-07-17T19:43:47.719" v="238" actId="14100"/>
      <pc:docMkLst>
        <pc:docMk/>
      </pc:docMkLst>
      <pc:sldChg chg="addSp delSp modSp mod">
        <pc:chgData name="Lars Lafleur" userId="a0e371033217b6e9" providerId="LiveId" clId="{FE1DD21D-047C-4DA7-8548-ABB0D482636F}" dt="2024-07-17T19:43:47.719" v="238" actId="14100"/>
        <pc:sldMkLst>
          <pc:docMk/>
          <pc:sldMk cId="4226524386" sldId="259"/>
        </pc:sldMkLst>
        <pc:spChg chg="add mod">
          <ac:chgData name="Lars Lafleur" userId="a0e371033217b6e9" providerId="LiveId" clId="{FE1DD21D-047C-4DA7-8548-ABB0D482636F}" dt="2024-07-17T17:37:47.301" v="57" actId="1076"/>
          <ac:spMkLst>
            <pc:docMk/>
            <pc:sldMk cId="4226524386" sldId="259"/>
            <ac:spMk id="3" creationId="{5B943A45-2914-19A5-E73B-017785852517}"/>
          </ac:spMkLst>
        </pc:spChg>
        <pc:spChg chg="add del mod">
          <ac:chgData name="Lars Lafleur" userId="a0e371033217b6e9" providerId="LiveId" clId="{FE1DD21D-047C-4DA7-8548-ABB0D482636F}" dt="2024-07-17T19:42:49.772" v="235" actId="13926"/>
          <ac:spMkLst>
            <pc:docMk/>
            <pc:sldMk cId="4226524386" sldId="259"/>
            <ac:spMk id="5" creationId="{89671999-8BF1-CD9D-B2F0-3CF06719A666}"/>
          </ac:spMkLst>
        </pc:spChg>
        <pc:spChg chg="add del mod">
          <ac:chgData name="Lars Lafleur" userId="a0e371033217b6e9" providerId="LiveId" clId="{FE1DD21D-047C-4DA7-8548-ABB0D482636F}" dt="2024-07-17T18:00:41.586" v="120"/>
          <ac:spMkLst>
            <pc:docMk/>
            <pc:sldMk cId="4226524386" sldId="259"/>
            <ac:spMk id="7" creationId="{390E2560-D764-1E2F-6823-40C6BD3653AA}"/>
          </ac:spMkLst>
        </pc:spChg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9:43:47.719" v="238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8:18:23.620" v="231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mod">
        <pc:chgData name="Lars Lafleur" userId="a0e371033217b6e9" providerId="LiveId" clId="{FE1DD21D-047C-4DA7-8548-ABB0D482636F}" dt="2024-07-17T18:09:57.975" v="202" actId="26606"/>
        <pc:sldMkLst>
          <pc:docMk/>
          <pc:sldMk cId="3667727606" sldId="267"/>
        </pc:sldMkLst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2" creationId="{6B0D5E08-BADD-3F93-DB54-51EA92A4DF52}"/>
          </ac:spMkLst>
        </pc:spChg>
        <pc:spChg chg="del mod">
          <ac:chgData name="Lars Lafleur" userId="a0e371033217b6e9" providerId="LiveId" clId="{FE1DD21D-047C-4DA7-8548-ABB0D482636F}" dt="2024-07-17T18:07:31.334" v="196" actId="478"/>
          <ac:spMkLst>
            <pc:docMk/>
            <pc:sldMk cId="3667727606" sldId="267"/>
            <ac:spMk id="3" creationId="{C0E1E7B7-8F87-7C87-A5D5-1857A1D1FA15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4" creationId="{C033C91A-546E-7940-CF21-90388A463F11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5" creationId="{64F7BAE7-F903-5CAB-BBDF-95FC4235A2C2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6" creationId="{0B3D6867-38BA-C430-49CD-BE1AE53F2E90}"/>
          </ac:spMkLst>
        </pc:spChg>
        <pc:picChg chg="add mod ord">
          <ac:chgData name="Lars Lafleur" userId="a0e371033217b6e9" providerId="LiveId" clId="{FE1DD21D-047C-4DA7-8548-ABB0D482636F}" dt="2024-07-17T18:09:57.975" v="202" actId="26606"/>
          <ac:picMkLst>
            <pc:docMk/>
            <pc:sldMk cId="3667727606" sldId="267"/>
            <ac:picMk id="8" creationId="{1C48F5E1-3AD0-20F7-C6C8-B367974D17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28.4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0,'26'2,"-1"0,31 7,43 4,580-11,-332-4,-325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3.2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26,'185'3,"198"-6,-279-9,-59 5,51 0,605 8,-679-1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9.0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0,'1181'0,"-1159"0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0.6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26,'226'3,"241"-6,-334-9,71-2,50 15,-232-1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2.8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63,'874'0,"-845"-2,0-1,29-6,-28 4,54-4,-62 8,-1-1,27-7,40-3,-42 7,-30-1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5.9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54,'274'-14,"4"1,-183 12,134-17,-162 12,123 5,-90 3,-78-2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19.5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28,'16'1,"0"1,30 7,17 2,353-6,-227-8,-149 3,0-2,59-11,40-14,-120 23,0 1,34 0,-32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1.5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1,'1368'0,"-1346"0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3.7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0 105,'20'-2,"-1"0,0-1,0-1,19-7,37-6,-74 17,546-63,-227 60,-171 5,-127-2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7.8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0,'540'0,"-518"0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1.1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0.8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79,'80'-4,"154"-29,-23 2,335 20,-334 13,-189-2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3.4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0,'1310'0,"-1289"0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5.9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52,'59'0,"18"1,0-3,77-13,-71 6,1 4,117 6,-61 2,-101-3,1-3,59-9,-48 4,-29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44.5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0,'5'3,"0"0,-1 0,2-1,-1 0,0 0,0 0,1-1,-1 1,1-1,-1-1,1 1,5-1,12 3,371 32,-230-26,549 2,-438-13,-252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48.8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11,'1464'0,"-1414"-5,-27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2.7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0,'71'11,"-17"-1,455-2,-298-10,151 2,-340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4.6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1,'1208'0,"-1187"0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6.2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54,'118'2,"126"-5,-170-9,-51 7,0 1,26 0,2 3,-19 2,0-2,0-1,48-10,-50 6,1 2,-1 2,59 2,-51 1,-16-1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8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52,'128'2,"135"-4,-152-10,39-2,-44 16,87-4,-103-10,-54 6,47-2,477 9,-539-1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0.0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1,'1181'0,"-1159"0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3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80,'38'0,"56"0,139-16,-126 6,212 7,-154 6,-67-2,108-3,-157-4,47-13,-58 10,0 2,74-4,-87 11,-3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2.8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0,'1181'0,"-1159"0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6.6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27,'166'-13,"5"-1,621 15,-770-1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8.3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0,'-4'1,"1"1,-1-1,1 0,0 1,-1 0,1 0,0 0,0 0,0 0,-4 5,-14 9,5-8,0-2,-1 0,0 0,0-1,0-2,0 1,-26 0,-130-5,75-2,-669 3,745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0.2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0 105,'51'-3,"0"-3,-1-1,1-3,48-17,-52 14,1 1,0 2,1 3,78-3,74 12,-179-2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2.4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29,'37'-2,"48"-8,23-2,667 7,-415 7,-341-2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4.8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0,'1361'0,"-1339"0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6.7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28,'799'0,"-780"-1,-1-1,36-9,-35 7,1 0,27-1,261 5,-287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9.3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25,'1146'0,"-1128"-1,-1 0,34-9,4 0,-35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28.8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0,'1206'0,"-1184"0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0.6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1,'1540'0,"-1518"0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3.5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55,'3'-3,"1"1,0-1,-1 1,1 0,0 0,0 1,0-1,1 1,-1 0,0 0,1 0,4 0,58-2,-42 3,272-21,167 13,-269 10,9-2,-182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5.5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53,'206'-13,"-99"3,22-1,189-7,129 19,-426-1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5.5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1,'1207'0,"-1185"0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54,'42'-2,"-1"-2,63-15,-58 10,77-7,476 13,-322 5,-255-2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1.8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53,'215'-13,"11"0,309 14,-506-3,58-10,-57 7,55-4,-34 10,-29-1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3.6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0,'1105'0,"-1084"1,0 1,28 5,-22-1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6.3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0,'1207'0,"-1185"0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9.6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1 152,'512'-43,"-307"19,163-1,-146 13,-115 0,-59 6,58-1,-61 7,0-1,69-12,-89 8,-3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1.8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97,'102'0,"120"-16,-93 2,-47 6,90-21,-132 22,0 2,1 2,-1 2,50 5,6-1,-74-3,-1-1,0-1,0 0,32-9,-36 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4.2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1,'1670'0,"-1648"0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5.8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78,'9'-1,"0"0,0-1,0 0,-1-1,11-3,8-3,33-7,1 3,1 3,0 2,103 1,414 8,-558-1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2.3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0,'1258'0,"-1237"0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8.1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0,'1386'0,"-1364"0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4.9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1,'1155'0,"-1133"0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6.7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 0,-1 0,1-1,0 1,0 0,0-1,0 1,0 0,0-1,0 1,0-1,1 0,-1 1,0-1,1 0,0 0,-1 0,1 0,-1 0,1 0,0 0,0-1,-1 1,1-1,0 1,2-1,59 11,-57-10,441 7,-251-11,313 3,-487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8.9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0,'1027'0,"-1005"0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1.5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1,'1468'0,"-1447"0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3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27,'1040'0,"-889"-13,0-1,172 15,-297-1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4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0,'355'13,"19"0,78-13,-430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2.1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0,'1259'0,"-1237"0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4.4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1,'1412'0,"-1390"0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8.2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27,'464'0,"-446"-1,1-1,35-9,-34 7,1 0,25-1,339 6,-363-1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1.1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0,'1207'0,"-1185"0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4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2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86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87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4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image" Target="../media/image17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customXml" Target="../ink/ink32.xml"/><Relationship Id="rId68" Type="http://schemas.openxmlformats.org/officeDocument/2006/relationships/image" Target="../media/image39.png"/><Relationship Id="rId84" Type="http://schemas.openxmlformats.org/officeDocument/2006/relationships/image" Target="../media/image46.png"/><Relationship Id="rId89" Type="http://schemas.openxmlformats.org/officeDocument/2006/relationships/image" Target="../media/image48.png"/><Relationship Id="rId16" Type="http://schemas.openxmlformats.org/officeDocument/2006/relationships/customXml" Target="../ink/ink7.xml"/><Relationship Id="rId107" Type="http://schemas.openxmlformats.org/officeDocument/2006/relationships/image" Target="../media/image57.png"/><Relationship Id="rId11" Type="http://schemas.openxmlformats.org/officeDocument/2006/relationships/image" Target="../media/image12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53" Type="http://schemas.openxmlformats.org/officeDocument/2006/relationships/image" Target="../media/image32.png"/><Relationship Id="rId58" Type="http://schemas.openxmlformats.org/officeDocument/2006/relationships/image" Target="../media/image34.png"/><Relationship Id="rId74" Type="http://schemas.openxmlformats.org/officeDocument/2006/relationships/customXml" Target="../ink/ink38.xml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5" Type="http://schemas.openxmlformats.org/officeDocument/2006/relationships/image" Target="../media/image90.png"/><Relationship Id="rId90" Type="http://schemas.openxmlformats.org/officeDocument/2006/relationships/customXml" Target="../ink/ink47.xml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64" Type="http://schemas.openxmlformats.org/officeDocument/2006/relationships/image" Target="../media/image37.png"/><Relationship Id="rId69" Type="http://schemas.openxmlformats.org/officeDocument/2006/relationships/customXml" Target="../ink/ink35.xml"/><Relationship Id="rId80" Type="http://schemas.openxmlformats.org/officeDocument/2006/relationships/image" Target="../media/image44.png"/><Relationship Id="rId85" Type="http://schemas.openxmlformats.org/officeDocument/2006/relationships/customXml" Target="../ink/ink44.xml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30.xml"/><Relationship Id="rId103" Type="http://schemas.openxmlformats.org/officeDocument/2006/relationships/image" Target="../media/image55.png"/><Relationship Id="rId108" Type="http://schemas.openxmlformats.org/officeDocument/2006/relationships/image" Target="../media/image58.png"/><Relationship Id="rId54" Type="http://schemas.openxmlformats.org/officeDocument/2006/relationships/customXml" Target="../ink/ink27.xml"/><Relationship Id="rId70" Type="http://schemas.openxmlformats.org/officeDocument/2006/relationships/image" Target="../media/image40.png"/><Relationship Id="rId75" Type="http://schemas.openxmlformats.org/officeDocument/2006/relationships/image" Target="../media/image42.png"/><Relationship Id="rId91" Type="http://schemas.openxmlformats.org/officeDocument/2006/relationships/image" Target="../media/image49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image" Target="../media/image30.png"/><Relationship Id="rId57" Type="http://schemas.openxmlformats.org/officeDocument/2006/relationships/customXml" Target="../ink/ink29.xml"/><Relationship Id="rId106" Type="http://schemas.openxmlformats.org/officeDocument/2006/relationships/customXml" Target="../ink/ink55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5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customXml" Target="../ink/ink40.xml"/><Relationship Id="rId81" Type="http://schemas.openxmlformats.org/officeDocument/2006/relationships/customXml" Target="../ink/ink42.xml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109" Type="http://schemas.openxmlformats.org/officeDocument/2006/relationships/image" Target="../media/image59.png"/><Relationship Id="rId34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9.xml"/><Relationship Id="rId97" Type="http://schemas.openxmlformats.org/officeDocument/2006/relationships/image" Target="../media/image52.png"/><Relationship Id="rId104" Type="http://schemas.openxmlformats.org/officeDocument/2006/relationships/customXml" Target="../ink/ink54.xml"/><Relationship Id="rId7" Type="http://schemas.openxmlformats.org/officeDocument/2006/relationships/image" Target="../media/image100.png"/><Relationship Id="rId71" Type="http://schemas.openxmlformats.org/officeDocument/2006/relationships/customXml" Target="../ink/ink36.xml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4.xml"/><Relationship Id="rId24" Type="http://schemas.openxmlformats.org/officeDocument/2006/relationships/customXml" Target="../ink/ink11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image" Target="../media/image38.png"/><Relationship Id="rId87" Type="http://schemas.openxmlformats.org/officeDocument/2006/relationships/image" Target="../media/image47.png"/><Relationship Id="rId61" Type="http://schemas.openxmlformats.org/officeDocument/2006/relationships/customXml" Target="../ink/ink31.xml"/><Relationship Id="rId82" Type="http://schemas.openxmlformats.org/officeDocument/2006/relationships/image" Target="../media/image45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2.xml"/><Relationship Id="rId105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93" Type="http://schemas.openxmlformats.org/officeDocument/2006/relationships/image" Target="../media/image50.png"/><Relationship Id="rId98" Type="http://schemas.openxmlformats.org/officeDocument/2006/relationships/customXml" Target="../ink/ink51.xml"/><Relationship Id="rId3" Type="http://schemas.openxmlformats.org/officeDocument/2006/relationships/image" Target="../media/image10.png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62" Type="http://schemas.openxmlformats.org/officeDocument/2006/relationships/image" Target="../media/image36.png"/><Relationship Id="rId83" Type="http://schemas.openxmlformats.org/officeDocument/2006/relationships/customXml" Target="../ink/ink43.xml"/><Relationship Id="rId88" Type="http://schemas.openxmlformats.org/officeDocument/2006/relationships/customXml" Target="../ink/ink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5" y="223120"/>
            <a:ext cx="10449784" cy="648061"/>
          </a:xfrm>
        </p:spPr>
        <p:txBody>
          <a:bodyPr/>
          <a:lstStyle/>
          <a:p>
            <a:r>
              <a:rPr lang="de-DE" dirty="0"/>
              <a:t>Evaluation – Fehlende Attribute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71320B2-F172-7735-BEEB-2EF64AAD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6" y="871181"/>
            <a:ext cx="8359475" cy="5986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740CAD0-1B25-8451-034D-7B0A46F3B0FE}"/>
                  </a:ext>
                </a:extLst>
              </p14:cNvPr>
              <p14:cNvContentPartPr/>
              <p14:nvPr/>
            </p14:nvContentPartPr>
            <p14:xfrm>
              <a:off x="2244204" y="1782447"/>
              <a:ext cx="451800" cy="1008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740CAD0-1B25-8451-034D-7B0A46F3B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204" y="1746447"/>
                <a:ext cx="487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27EA363-2077-42E6-9651-D8055835A978}"/>
                  </a:ext>
                </a:extLst>
              </p14:cNvPr>
              <p14:cNvContentPartPr/>
              <p14:nvPr/>
            </p14:nvContentPartPr>
            <p14:xfrm>
              <a:off x="3435444" y="1781727"/>
              <a:ext cx="470520" cy="288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27EA363-2077-42E6-9651-D8055835A9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7804" y="1745727"/>
                <a:ext cx="506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7069020-A637-C50B-8C7C-5035385E06BC}"/>
                  </a:ext>
                </a:extLst>
              </p14:cNvPr>
              <p14:cNvContentPartPr/>
              <p14:nvPr/>
            </p14:nvContentPartPr>
            <p14:xfrm>
              <a:off x="4636404" y="1819167"/>
              <a:ext cx="43344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7069020-A637-C50B-8C7C-5035385E06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8404" y="178316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D1C8423-D313-45DA-ED2A-0419CAE5AF3E}"/>
                  </a:ext>
                </a:extLst>
              </p14:cNvPr>
              <p14:cNvContentPartPr/>
              <p14:nvPr/>
            </p14:nvContentPartPr>
            <p14:xfrm>
              <a:off x="5828004" y="1754007"/>
              <a:ext cx="442440" cy="1908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D1C8423-D313-45DA-ED2A-0419CAE5AF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0004" y="1718367"/>
                <a:ext cx="478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4C0FA3-34C3-5E80-E31C-AA7FD0233F06}"/>
                  </a:ext>
                </a:extLst>
              </p14:cNvPr>
              <p14:cNvContentPartPr/>
              <p14:nvPr/>
            </p14:nvContentPartPr>
            <p14:xfrm>
              <a:off x="7010244" y="1828527"/>
              <a:ext cx="50724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4C0FA3-34C3-5E80-E31C-AA7FD0233F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2244" y="1792527"/>
                <a:ext cx="542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4D3601E-983A-E42B-9411-0F6DB50F3906}"/>
                  </a:ext>
                </a:extLst>
              </p14:cNvPr>
              <p14:cNvContentPartPr/>
              <p14:nvPr/>
            </p14:nvContentPartPr>
            <p14:xfrm>
              <a:off x="7028244" y="2040927"/>
              <a:ext cx="46152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4D3601E-983A-E42B-9411-0F6DB50F39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0604" y="2004927"/>
                <a:ext cx="497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F365F87F-8E4C-17E2-17EA-0485464FA991}"/>
                  </a:ext>
                </a:extLst>
              </p14:cNvPr>
              <p14:cNvContentPartPr/>
              <p14:nvPr/>
            </p14:nvContentPartPr>
            <p14:xfrm>
              <a:off x="5837004" y="1976127"/>
              <a:ext cx="5166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F365F87F-8E4C-17E2-17EA-0485464FA9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9004" y="1940487"/>
                <a:ext cx="55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9CEFBF7A-0895-A376-86C5-AD9304BD9C03}"/>
                  </a:ext>
                </a:extLst>
              </p14:cNvPr>
              <p14:cNvContentPartPr/>
              <p14:nvPr/>
            </p14:nvContentPartPr>
            <p14:xfrm>
              <a:off x="3490884" y="1976127"/>
              <a:ext cx="378000" cy="100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9CEFBF7A-0895-A376-86C5-AD9304BD9C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244" y="1940127"/>
                <a:ext cx="4136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4AE9740-7D1A-A366-1188-583C7BCB1F53}"/>
                  </a:ext>
                </a:extLst>
              </p14:cNvPr>
              <p14:cNvContentPartPr/>
              <p14:nvPr/>
            </p14:nvContentPartPr>
            <p14:xfrm>
              <a:off x="3463524" y="1542327"/>
              <a:ext cx="442440" cy="3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4AE9740-7D1A-A366-1188-583C7BCB1F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5524" y="1506327"/>
                <a:ext cx="47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F4AC24FF-77B6-7960-E29C-A93001A9F5F5}"/>
                  </a:ext>
                </a:extLst>
              </p14:cNvPr>
              <p14:cNvContentPartPr/>
              <p14:nvPr/>
            </p14:nvContentPartPr>
            <p14:xfrm>
              <a:off x="2216484" y="1680567"/>
              <a:ext cx="553320" cy="108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F4AC24FF-77B6-7960-E29C-A93001A9F5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8844" y="1644567"/>
                <a:ext cx="5889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14BBFC2F-98AC-EB7D-8E28-3814E7374898}"/>
                  </a:ext>
                </a:extLst>
              </p14:cNvPr>
              <p14:cNvContentPartPr/>
              <p14:nvPr/>
            </p14:nvContentPartPr>
            <p14:xfrm>
              <a:off x="5828004" y="1551327"/>
              <a:ext cx="433440" cy="36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14BBFC2F-98AC-EB7D-8E28-3814E7374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004" y="151532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6BBDBCA5-DD3D-787A-5C8A-EF15CD51B609}"/>
                  </a:ext>
                </a:extLst>
              </p14:cNvPr>
              <p14:cNvContentPartPr/>
              <p14:nvPr/>
            </p14:nvContentPartPr>
            <p14:xfrm>
              <a:off x="5818284" y="1440447"/>
              <a:ext cx="470520" cy="1080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6BBDBCA5-DD3D-787A-5C8A-EF15CD51B60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00644" y="1404447"/>
                <a:ext cx="50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D860F388-C6BB-300D-9E2F-490383883B45}"/>
                  </a:ext>
                </a:extLst>
              </p14:cNvPr>
              <p14:cNvContentPartPr/>
              <p14:nvPr/>
            </p14:nvContentPartPr>
            <p14:xfrm>
              <a:off x="7019244" y="1584447"/>
              <a:ext cx="484920" cy="2304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D860F388-C6BB-300D-9E2F-490383883B4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1604" y="1548447"/>
                <a:ext cx="520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050FF37-2267-C32F-5B7F-B98B84350EC1}"/>
                  </a:ext>
                </a:extLst>
              </p14:cNvPr>
              <p14:cNvContentPartPr/>
              <p14:nvPr/>
            </p14:nvContentPartPr>
            <p14:xfrm>
              <a:off x="8210844" y="1744647"/>
              <a:ext cx="452160" cy="1944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050FF37-2267-C32F-5B7F-B98B84350E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92844" y="1709007"/>
                <a:ext cx="487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D83638FA-F6DB-5D28-5624-E50B192F2B68}"/>
                  </a:ext>
                </a:extLst>
              </p14:cNvPr>
              <p14:cNvContentPartPr/>
              <p14:nvPr/>
            </p14:nvContentPartPr>
            <p14:xfrm>
              <a:off x="2271564" y="3887727"/>
              <a:ext cx="424080" cy="2016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D83638FA-F6DB-5D28-5624-E50B192F2B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53924" y="3851727"/>
                <a:ext cx="459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48496C8-DA8A-0347-793B-A558B41687D0}"/>
                  </a:ext>
                </a:extLst>
              </p14:cNvPr>
              <p14:cNvContentPartPr/>
              <p14:nvPr/>
            </p14:nvContentPartPr>
            <p14:xfrm>
              <a:off x="3463524" y="3842007"/>
              <a:ext cx="500400" cy="36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48496C8-DA8A-0347-793B-A558B41687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45524" y="3806367"/>
                <a:ext cx="536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11D44C3C-7FEA-D611-67AA-C9E1CF00FB3E}"/>
                  </a:ext>
                </a:extLst>
              </p14:cNvPr>
              <p14:cNvContentPartPr/>
              <p14:nvPr/>
            </p14:nvContentPartPr>
            <p14:xfrm>
              <a:off x="4627044" y="3804567"/>
              <a:ext cx="442800" cy="3780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11D44C3C-7FEA-D611-67AA-C9E1CF00FB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09044" y="3768567"/>
                <a:ext cx="478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81C8E56-5B1D-62F5-62F4-ECB3EE53EDD2}"/>
                  </a:ext>
                </a:extLst>
              </p14:cNvPr>
              <p14:cNvContentPartPr/>
              <p14:nvPr/>
            </p14:nvContentPartPr>
            <p14:xfrm>
              <a:off x="4867164" y="3832647"/>
              <a:ext cx="202680" cy="36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81C8E56-5B1D-62F5-62F4-ECB3EE53ED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49164" y="3796647"/>
                <a:ext cx="23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0D373568-1CB1-9D91-344F-07B3D0AE41CB}"/>
                  </a:ext>
                </a:extLst>
              </p14:cNvPr>
              <p14:cNvContentPartPr/>
              <p14:nvPr/>
            </p14:nvContentPartPr>
            <p14:xfrm>
              <a:off x="6991884" y="3851007"/>
              <a:ext cx="516600" cy="3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0D373568-1CB1-9D91-344F-07B3D0AE41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3884" y="3815367"/>
                <a:ext cx="55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2CE9B2F-2967-9FFB-9324-33C9D386BD2D}"/>
                  </a:ext>
                </a:extLst>
              </p14:cNvPr>
              <p14:cNvContentPartPr/>
              <p14:nvPr/>
            </p14:nvContentPartPr>
            <p14:xfrm>
              <a:off x="8201844" y="3832647"/>
              <a:ext cx="479520" cy="3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2CE9B2F-2967-9FFB-9324-33C9D386BD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3844" y="3796647"/>
                <a:ext cx="515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BB5F2546-4BEB-A20A-2939-FA9F6649BBF7}"/>
                  </a:ext>
                </a:extLst>
              </p14:cNvPr>
              <p14:cNvContentPartPr/>
              <p14:nvPr/>
            </p14:nvContentPartPr>
            <p14:xfrm>
              <a:off x="5855364" y="3842007"/>
              <a:ext cx="405720" cy="190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BB5F2546-4BEB-A20A-2939-FA9F6649BB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7724" y="3806367"/>
                <a:ext cx="441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56CB96F2-9726-CD13-21ED-7E8135579603}"/>
                  </a:ext>
                </a:extLst>
              </p14:cNvPr>
              <p14:cNvContentPartPr/>
              <p14:nvPr/>
            </p14:nvContentPartPr>
            <p14:xfrm>
              <a:off x="4562244" y="3952887"/>
              <a:ext cx="600120" cy="291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56CB96F2-9726-CD13-21ED-7E81355796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44604" y="3916887"/>
                <a:ext cx="635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0C1BA01C-812B-5A1E-01C4-E12FCD7BFABB}"/>
                  </a:ext>
                </a:extLst>
              </p14:cNvPr>
              <p14:cNvContentPartPr/>
              <p14:nvPr/>
            </p14:nvContentPartPr>
            <p14:xfrm>
              <a:off x="2198124" y="4032087"/>
              <a:ext cx="553320" cy="39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0C1BA01C-812B-5A1E-01C4-E12FCD7BFA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80124" y="3996447"/>
                <a:ext cx="588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C9B20E1-A155-9D37-BEAD-ED1442B78DC5}"/>
                  </a:ext>
                </a:extLst>
              </p14:cNvPr>
              <p14:cNvContentPartPr/>
              <p14:nvPr/>
            </p14:nvContentPartPr>
            <p14:xfrm>
              <a:off x="2253204" y="4996527"/>
              <a:ext cx="442800" cy="1080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C9B20E1-A155-9D37-BEAD-ED1442B78D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5204" y="4960527"/>
                <a:ext cx="478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9E17812-37BF-1D6D-2C5B-23B571B2E6FD}"/>
                  </a:ext>
                </a:extLst>
              </p14:cNvPr>
              <p14:cNvContentPartPr/>
              <p14:nvPr/>
            </p14:nvContentPartPr>
            <p14:xfrm>
              <a:off x="3444804" y="5051967"/>
              <a:ext cx="442800" cy="3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9E17812-37BF-1D6D-2C5B-23B571B2E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27164" y="501632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06FC5862-70EB-047B-DE6B-2E7FE9188191}"/>
                  </a:ext>
                </a:extLst>
              </p14:cNvPr>
              <p14:cNvContentPartPr/>
              <p14:nvPr/>
            </p14:nvContentPartPr>
            <p14:xfrm>
              <a:off x="3500244" y="5263647"/>
              <a:ext cx="359640" cy="201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06FC5862-70EB-047B-DE6B-2E7FE91881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2244" y="5228007"/>
                <a:ext cx="3952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14E4829C-1C45-6298-BD45-6712AD14B9AC}"/>
                  </a:ext>
                </a:extLst>
              </p14:cNvPr>
              <p14:cNvContentPartPr/>
              <p14:nvPr/>
            </p14:nvContentPartPr>
            <p14:xfrm>
              <a:off x="3343284" y="5162487"/>
              <a:ext cx="627480" cy="198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14E4829C-1C45-6298-BD45-6712AD14B9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25644" y="5126487"/>
                <a:ext cx="6631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5B7A5B1-7A6C-EE17-5242-4706C96FDC0C}"/>
                  </a:ext>
                </a:extLst>
              </p14:cNvPr>
              <p14:cNvContentPartPr/>
              <p14:nvPr/>
            </p14:nvContentPartPr>
            <p14:xfrm>
              <a:off x="3435444" y="4922367"/>
              <a:ext cx="433440" cy="36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5B7A5B1-7A6C-EE17-5242-4706C96FD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804" y="488672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52C5E93F-A337-55F0-3B4F-EE8C836A6909}"/>
                  </a:ext>
                </a:extLst>
              </p14:cNvPr>
              <p14:cNvContentPartPr/>
              <p14:nvPr/>
            </p14:nvContentPartPr>
            <p14:xfrm>
              <a:off x="2207124" y="5078967"/>
              <a:ext cx="590760" cy="291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52C5E93F-A337-55F0-3B4F-EE8C836A6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89124" y="5043327"/>
                <a:ext cx="626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520AA683-FFF4-627A-DC2A-B10D4851A046}"/>
                  </a:ext>
                </a:extLst>
              </p14:cNvPr>
              <p14:cNvContentPartPr/>
              <p14:nvPr/>
            </p14:nvContentPartPr>
            <p14:xfrm>
              <a:off x="4645404" y="4950087"/>
              <a:ext cx="415080" cy="972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520AA683-FFF4-627A-DC2A-B10D4851A04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27764" y="4914087"/>
                <a:ext cx="450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81002758-7738-CF9C-0B1B-32560179711D}"/>
                  </a:ext>
                </a:extLst>
              </p14:cNvPr>
              <p14:cNvContentPartPr/>
              <p14:nvPr/>
            </p14:nvContentPartPr>
            <p14:xfrm>
              <a:off x="4655844" y="5042607"/>
              <a:ext cx="461160" cy="2988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81002758-7738-CF9C-0B1B-32560179711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637844" y="5006607"/>
                <a:ext cx="496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F8AA556A-3E50-C88C-159B-BD786D401BA1}"/>
                  </a:ext>
                </a:extLst>
              </p14:cNvPr>
              <p14:cNvContentPartPr/>
              <p14:nvPr/>
            </p14:nvContentPartPr>
            <p14:xfrm>
              <a:off x="4710204" y="5254647"/>
              <a:ext cx="304200" cy="3816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F8AA556A-3E50-C88C-159B-BD786D401BA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92204" y="5218647"/>
                <a:ext cx="339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7A2BA5F8-D1B8-08BC-B7C3-D3509051AC9C}"/>
                  </a:ext>
                </a:extLst>
              </p14:cNvPr>
              <p14:cNvContentPartPr/>
              <p14:nvPr/>
            </p14:nvContentPartPr>
            <p14:xfrm>
              <a:off x="5818284" y="4995807"/>
              <a:ext cx="498960" cy="1080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7A2BA5F8-D1B8-08BC-B7C3-D3509051AC9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800644" y="4959807"/>
                <a:ext cx="534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13CF2C38-55FB-B2C7-937E-360CA20F7CB8}"/>
                  </a:ext>
                </a:extLst>
              </p14:cNvPr>
              <p14:cNvContentPartPr/>
              <p14:nvPr/>
            </p14:nvContentPartPr>
            <p14:xfrm>
              <a:off x="7000884" y="4941087"/>
              <a:ext cx="49824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13CF2C38-55FB-B2C7-937E-360CA20F7C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82884" y="4905087"/>
                <a:ext cx="53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3FD27D39-27B5-880A-F4FB-EF6C240EB1D1}"/>
                  </a:ext>
                </a:extLst>
              </p14:cNvPr>
              <p14:cNvContentPartPr/>
              <p14:nvPr/>
            </p14:nvContentPartPr>
            <p14:xfrm>
              <a:off x="7010244" y="5042247"/>
              <a:ext cx="470160" cy="1008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3FD27D39-27B5-880A-F4FB-EF6C240EB1D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92244" y="5006607"/>
                <a:ext cx="505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A8BA54ED-59B0-C1F6-9924-291ADA913F6A}"/>
                  </a:ext>
                </a:extLst>
              </p14:cNvPr>
              <p14:cNvContentPartPr/>
              <p14:nvPr/>
            </p14:nvContentPartPr>
            <p14:xfrm>
              <a:off x="8210844" y="4987527"/>
              <a:ext cx="470880" cy="93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A8BA54ED-59B0-C1F6-9924-291ADA913F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92844" y="4951887"/>
                <a:ext cx="506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2046604-D352-A097-23BB-F9D5D983EE82}"/>
                  </a:ext>
                </a:extLst>
              </p14:cNvPr>
              <p14:cNvContentPartPr/>
              <p14:nvPr/>
            </p14:nvContentPartPr>
            <p14:xfrm>
              <a:off x="8183124" y="6234207"/>
              <a:ext cx="442440" cy="3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2046604-D352-A097-23BB-F9D5D983EE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5484" y="6198207"/>
                <a:ext cx="47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A165BEF2-214B-2292-7187-8FB2B82088FC}"/>
                  </a:ext>
                </a:extLst>
              </p14:cNvPr>
              <p14:cNvContentPartPr/>
              <p14:nvPr/>
            </p14:nvContentPartPr>
            <p14:xfrm>
              <a:off x="8136684" y="6455607"/>
              <a:ext cx="563040" cy="36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A165BEF2-214B-2292-7187-8FB2B82088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19044" y="6419967"/>
                <a:ext cx="598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B9AF90F8-7840-CD37-2C8D-A12D50798EAD}"/>
                  </a:ext>
                </a:extLst>
              </p14:cNvPr>
              <p14:cNvContentPartPr/>
              <p14:nvPr/>
            </p14:nvContentPartPr>
            <p14:xfrm>
              <a:off x="8192124" y="5789607"/>
              <a:ext cx="479520" cy="198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B9AF90F8-7840-CD37-2C8D-A12D50798E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74484" y="5753967"/>
                <a:ext cx="5151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6D2D4AAD-8882-E697-F4E2-595438EA853B}"/>
                  </a:ext>
                </a:extLst>
              </p14:cNvPr>
              <p14:cNvContentPartPr/>
              <p14:nvPr/>
            </p14:nvContentPartPr>
            <p14:xfrm>
              <a:off x="7037964" y="5809047"/>
              <a:ext cx="442800" cy="3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6D2D4AAD-8882-E697-F4E2-595438EA85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19964" y="577340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199185B6-4CEE-0621-F752-502133B3463F}"/>
                  </a:ext>
                </a:extLst>
              </p14:cNvPr>
              <p14:cNvContentPartPr/>
              <p14:nvPr/>
            </p14:nvContentPartPr>
            <p14:xfrm>
              <a:off x="2280924" y="5854767"/>
              <a:ext cx="451800" cy="1944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199185B6-4CEE-0621-F752-502133B3463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63284" y="5819127"/>
                <a:ext cx="487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7CF0CC0C-20B0-FE07-A7F1-7F2B6FD7CCDD}"/>
                  </a:ext>
                </a:extLst>
              </p14:cNvPr>
              <p14:cNvContentPartPr/>
              <p14:nvPr/>
            </p14:nvContentPartPr>
            <p14:xfrm>
              <a:off x="3435444" y="5744247"/>
              <a:ext cx="461160" cy="1908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7CF0CC0C-20B0-FE07-A7F1-7F2B6FD7CC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17804" y="5708247"/>
                <a:ext cx="496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1AEAE4BD-97B2-3BD2-3B39-7EDFAAFC68DC}"/>
                  </a:ext>
                </a:extLst>
              </p14:cNvPr>
              <p14:cNvContentPartPr/>
              <p14:nvPr/>
            </p14:nvContentPartPr>
            <p14:xfrm>
              <a:off x="4654764" y="5735607"/>
              <a:ext cx="440640" cy="576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1AEAE4BD-97B2-3BD2-3B39-7EDFAAFC68D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37124" y="5699607"/>
                <a:ext cx="476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9CC45762-3998-8F91-8CB5-9B85B115C179}"/>
                  </a:ext>
                </a:extLst>
              </p14:cNvPr>
              <p14:cNvContentPartPr/>
              <p14:nvPr/>
            </p14:nvContentPartPr>
            <p14:xfrm>
              <a:off x="5828004" y="5772687"/>
              <a:ext cx="442800" cy="3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9CC45762-3998-8F91-8CB5-9B85B115C1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0004" y="573668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46BB476E-1211-73B3-F503-1D37F1256D89}"/>
                  </a:ext>
                </a:extLst>
              </p14:cNvPr>
              <p14:cNvContentPartPr/>
              <p14:nvPr/>
            </p14:nvContentPartPr>
            <p14:xfrm>
              <a:off x="2188404" y="6401247"/>
              <a:ext cx="655200" cy="547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46BB476E-1211-73B3-F503-1D37F1256D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70764" y="6365607"/>
                <a:ext cx="6908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2F2F4168-3651-EFA0-4D57-4B3A82576FF1}"/>
                  </a:ext>
                </a:extLst>
              </p14:cNvPr>
              <p14:cNvContentPartPr/>
              <p14:nvPr/>
            </p14:nvContentPartPr>
            <p14:xfrm>
              <a:off x="2253204" y="6208647"/>
              <a:ext cx="435600" cy="3528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2F2F4168-3651-EFA0-4D57-4B3A82576F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35204" y="6172647"/>
                <a:ext cx="471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DDFED477-D026-DE6B-FEDE-C3F45D8D82E2}"/>
                  </a:ext>
                </a:extLst>
              </p14:cNvPr>
              <p14:cNvContentPartPr/>
              <p14:nvPr/>
            </p14:nvContentPartPr>
            <p14:xfrm>
              <a:off x="3371004" y="6446607"/>
              <a:ext cx="609120" cy="36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DDFED477-D026-DE6B-FEDE-C3F45D8D82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3004" y="6410967"/>
                <a:ext cx="644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0A3C0305-7299-2AAB-D3EA-C9C28B59CBAD}"/>
                  </a:ext>
                </a:extLst>
              </p14:cNvPr>
              <p14:cNvContentPartPr/>
              <p14:nvPr/>
            </p14:nvContentPartPr>
            <p14:xfrm>
              <a:off x="3463524" y="6132327"/>
              <a:ext cx="396360" cy="2844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0A3C0305-7299-2AAB-D3EA-C9C28B59CB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45524" y="6096327"/>
                <a:ext cx="432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B765A23F-2296-F5AB-69EB-8F29A5070C59}"/>
                  </a:ext>
                </a:extLst>
              </p14:cNvPr>
              <p14:cNvContentPartPr/>
              <p14:nvPr/>
            </p14:nvContentPartPr>
            <p14:xfrm>
              <a:off x="3426444" y="6206487"/>
              <a:ext cx="461160" cy="36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B765A23F-2296-F5AB-69EB-8F29A5070C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8804" y="6170487"/>
                <a:ext cx="496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66B948AF-3D49-8EAB-40D6-E90FE04F11E5}"/>
                  </a:ext>
                </a:extLst>
              </p14:cNvPr>
              <p14:cNvContentPartPr/>
              <p14:nvPr/>
            </p14:nvContentPartPr>
            <p14:xfrm>
              <a:off x="4654764" y="6169407"/>
              <a:ext cx="424080" cy="36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66B948AF-3D49-8EAB-40D6-E90FE04F11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37124" y="6133767"/>
                <a:ext cx="459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82F6C451-8877-A47A-210E-49064AF0C403}"/>
                  </a:ext>
                </a:extLst>
              </p14:cNvPr>
              <p14:cNvContentPartPr/>
              <p14:nvPr/>
            </p14:nvContentPartPr>
            <p14:xfrm>
              <a:off x="4627044" y="6299007"/>
              <a:ext cx="461160" cy="198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82F6C451-8877-A47A-210E-49064AF0C4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09044" y="6263007"/>
                <a:ext cx="4968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ED251EFF-3CAE-8B9E-4A96-04CE3763FB1A}"/>
                  </a:ext>
                </a:extLst>
              </p14:cNvPr>
              <p14:cNvContentPartPr/>
              <p14:nvPr/>
            </p14:nvContentPartPr>
            <p14:xfrm>
              <a:off x="4691484" y="6714447"/>
              <a:ext cx="378360" cy="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ED251EFF-3CAE-8B9E-4A96-04CE3763FB1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3844" y="6678447"/>
                <a:ext cx="414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40F0579F-8C08-896A-446D-2C15CFA0BEBF}"/>
                  </a:ext>
                </a:extLst>
              </p14:cNvPr>
              <p14:cNvContentPartPr/>
              <p14:nvPr/>
            </p14:nvContentPartPr>
            <p14:xfrm>
              <a:off x="4580964" y="6502047"/>
              <a:ext cx="536040" cy="36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40F0579F-8C08-896A-446D-2C15CFA0BE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62964" y="6466407"/>
                <a:ext cx="57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33EC4529-B649-51D2-F047-93E2F02B25B6}"/>
                  </a:ext>
                </a:extLst>
              </p14:cNvPr>
              <p14:cNvContentPartPr/>
              <p14:nvPr/>
            </p14:nvContentPartPr>
            <p14:xfrm>
              <a:off x="5735484" y="6437247"/>
              <a:ext cx="609120" cy="972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33EC4529-B649-51D2-F047-93E2F02B25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17484" y="6401247"/>
                <a:ext cx="644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32723253-44CC-996D-8C7A-D2B4682AF6D8}"/>
                  </a:ext>
                </a:extLst>
              </p14:cNvPr>
              <p14:cNvContentPartPr/>
              <p14:nvPr/>
            </p14:nvContentPartPr>
            <p14:xfrm>
              <a:off x="5846364" y="6234207"/>
              <a:ext cx="433440" cy="972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32723253-44CC-996D-8C7A-D2B4682AF6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28364" y="6198207"/>
                <a:ext cx="46908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782" y="868408"/>
            <a:ext cx="3039706" cy="5647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b="1" dirty="0"/>
              <a:t>Häufige fehlende, d. h. nicht gefundene Attribute:</a:t>
            </a:r>
            <a:endParaRPr lang="de-DE" dirty="0"/>
          </a:p>
          <a:p>
            <a:pPr>
              <a:spcBef>
                <a:spcPts val="0"/>
              </a:spcBef>
            </a:pPr>
            <a:r>
              <a:rPr lang="de-DE" b="1" dirty="0" err="1"/>
              <a:t>pages</a:t>
            </a:r>
            <a:endParaRPr lang="de-DE" b="1" dirty="0"/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month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year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editor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publisher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school</a:t>
            </a: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Viele dieser Fälle sind auf eine falsche Klassifikation zurückzuführen!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Anpassung bei „</a:t>
            </a:r>
            <a:r>
              <a:rPr lang="de-DE" dirty="0" err="1">
                <a:sym typeface="Wingdings" panose="05000000000000000000" pitchFamily="2" charset="2"/>
              </a:rPr>
              <a:t>pages</a:t>
            </a:r>
            <a:r>
              <a:rPr lang="de-DE" dirty="0">
                <a:sym typeface="Wingdings" panose="05000000000000000000" pitchFamily="2" charset="2"/>
              </a:rPr>
              <a:t>“! </a:t>
            </a:r>
            <a:r>
              <a:rPr lang="de-DE" sz="1400" dirty="0">
                <a:sym typeface="Wingdings" panose="05000000000000000000" pitchFamily="2" charset="2"/>
              </a:rPr>
              <a:t>(Testdatenformat: "47--72" statt "47-72")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Netter „Nebeneffekt“: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Hilfreiche zusätzliche Attribute!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Notiz: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8A1D38-F317-AE66-AFB4-8EEF1247CC57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9038782" y="6627723"/>
            <a:ext cx="3124200" cy="1809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9BF766-45B4-E5BF-158A-C3377C74FE3D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9139410" y="6064632"/>
            <a:ext cx="2838450" cy="209550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EE6F8488-556B-B6C1-5457-C0338E77A662}"/>
              </a:ext>
            </a:extLst>
          </p:cNvPr>
          <p:cNvSpPr/>
          <p:nvPr/>
        </p:nvSpPr>
        <p:spPr>
          <a:xfrm>
            <a:off x="10162436" y="6326773"/>
            <a:ext cx="427425" cy="271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2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823576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>
                <a:sym typeface="Wingdings" panose="05000000000000000000" pitchFamily="2" charset="2"/>
              </a:rPr>
              <a:t>Proceedings: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Editoren häufig als Autoren identifiziert wegen Falschklassifikation </a:t>
            </a:r>
            <a:r>
              <a:rPr lang="de-DE" dirty="0" err="1">
                <a:sym typeface="Wingdings" panose="05000000000000000000" pitchFamily="2" charset="2"/>
              </a:rPr>
              <a:t>proceedings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phdthesis</a:t>
            </a: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enthält häufig nur die Editoren-Endung „title={Eds}“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„total“ gering wegen relativ vieler fehlender Felder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2C9A7F-DD73-3EAA-72DA-A09E093E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823576"/>
            <a:ext cx="7727732" cy="289789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4EC7866-E796-E91B-2B38-977F40481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777164"/>
            <a:ext cx="7727732" cy="2897899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777164"/>
            <a:ext cx="3205445" cy="289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Inproceedings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bei </a:t>
            </a:r>
            <a:r>
              <a:rPr lang="de-DE" dirty="0" err="1">
                <a:sym typeface="Wingdings" panose="05000000000000000000" pitchFamily="2" charset="2"/>
              </a:rPr>
              <a:t>apa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harvard</a:t>
            </a:r>
            <a:r>
              <a:rPr lang="de-DE" dirty="0">
                <a:sym typeface="Wingdings" panose="05000000000000000000" pitchFamily="2" charset="2"/>
              </a:rPr>
              <a:t> enthält „title“ häufig „</a:t>
            </a:r>
            <a:r>
              <a:rPr lang="de-DE" dirty="0" err="1">
                <a:sym typeface="Wingdings" panose="05000000000000000000" pitchFamily="2" charset="2"/>
              </a:rPr>
              <a:t>year</a:t>
            </a:r>
            <a:r>
              <a:rPr lang="de-DE" dirty="0">
                <a:sym typeface="Wingdings" panose="05000000000000000000" pitchFamily="2" charset="2"/>
              </a:rPr>
              <a:t>“ und „</a:t>
            </a:r>
            <a:r>
              <a:rPr lang="de-DE" dirty="0" err="1">
                <a:sym typeface="Wingdings" panose="05000000000000000000" pitchFamily="2" charset="2"/>
              </a:rPr>
              <a:t>month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fehlgeleitet zu „</a:t>
            </a:r>
            <a:r>
              <a:rPr lang="de-DE" dirty="0" err="1">
                <a:sym typeface="Wingdings" panose="05000000000000000000" pitchFamily="2" charset="2"/>
              </a:rPr>
              <a:t>booktitle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„total“ gering wegen relativ vieler fehlender Felder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8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780708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 err="1">
                <a:sym typeface="Wingdings" panose="05000000000000000000" pitchFamily="2" charset="2"/>
              </a:rPr>
              <a:t>Phd</a:t>
            </a:r>
            <a:r>
              <a:rPr lang="de-DE" u="sng" dirty="0">
                <a:sym typeface="Wingdings" panose="05000000000000000000" pitchFamily="2" charset="2"/>
              </a:rPr>
              <a:t>-Thesis: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nur bei einigen Stilen weniger genau, da manchmal andere Attribute wie „type“ oder „</a:t>
            </a:r>
            <a:r>
              <a:rPr lang="de-DE" dirty="0" err="1">
                <a:sym typeface="Wingdings" panose="05000000000000000000" pitchFamily="2" charset="2"/>
              </a:rPr>
              <a:t>school</a:t>
            </a:r>
            <a:r>
              <a:rPr lang="de-DE" dirty="0">
                <a:sym typeface="Wingdings" panose="05000000000000000000" pitchFamily="2" charset="2"/>
              </a:rPr>
              <a:t>“ mit hineingemischt sind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685795"/>
            <a:ext cx="3205445" cy="289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Article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Im Großen und Ganzen gut, da „</a:t>
            </a:r>
            <a:r>
              <a:rPr lang="de-DE" dirty="0" err="1">
                <a:sym typeface="Wingdings" panose="05000000000000000000" pitchFamily="2" charset="2"/>
              </a:rPr>
              <a:t>editor</a:t>
            </a:r>
            <a:r>
              <a:rPr lang="de-DE" dirty="0">
                <a:sym typeface="Wingdings" panose="05000000000000000000" pitchFamily="2" charset="2"/>
              </a:rPr>
              <a:t>“ und „</a:t>
            </a:r>
            <a:r>
              <a:rPr lang="de-DE" dirty="0" err="1">
                <a:sym typeface="Wingdings" panose="05000000000000000000" pitchFamily="2" charset="2"/>
              </a:rPr>
              <a:t>publisher</a:t>
            </a:r>
            <a:r>
              <a:rPr lang="de-DE" dirty="0">
                <a:sym typeface="Wingdings" panose="05000000000000000000" pitchFamily="2" charset="2"/>
              </a:rPr>
              <a:t>“ eher weniger relevant sind für </a:t>
            </a:r>
            <a:r>
              <a:rPr lang="de-DE" dirty="0" err="1">
                <a:sym typeface="Wingdings" panose="05000000000000000000" pitchFamily="2" charset="2"/>
              </a:rPr>
              <a:t>article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F1AAE7D-9115-CF7D-830F-3AA02EDC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685795"/>
            <a:ext cx="7727732" cy="2897899"/>
          </a:xfrm>
          <a:prstGeom prst="rect">
            <a:avLst/>
          </a:prstGeom>
        </p:spPr>
      </p:pic>
      <p:pic>
        <p:nvPicPr>
          <p:cNvPr id="9" name="Grafik 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BC63224F-A021-2763-4492-B3189DF64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780709"/>
            <a:ext cx="7727732" cy="28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823576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>
                <a:sym typeface="Wingdings" panose="05000000000000000000" pitchFamily="2" charset="2"/>
              </a:rPr>
              <a:t>Book: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“ erwartungsgemäß schwierig zu finden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edition</a:t>
            </a:r>
            <a:r>
              <a:rPr lang="de-DE" dirty="0">
                <a:sym typeface="Wingdings" panose="05000000000000000000" pitchFamily="2" charset="2"/>
              </a:rPr>
              <a:t>“ i. d. Regel okay, aber nur 1/3 Trefferquote wegen fehlenden Suffixen, z. B. </a:t>
            </a:r>
          </a:p>
          <a:p>
            <a:pPr>
              <a:spcBef>
                <a:spcPts val="0"/>
              </a:spcBef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sym typeface="Wingdings" panose="05000000000000000000" pitchFamily="2" charset="2"/>
              </a:rPr>
              <a:t>               vs. 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721681"/>
            <a:ext cx="3205445" cy="316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Incollection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“ erwartungsgemäß schwierig zu finden, da verwechselbar mit „title“ und „</a:t>
            </a:r>
            <a:r>
              <a:rPr lang="de-DE" dirty="0" err="1">
                <a:sym typeface="Wingdings" panose="05000000000000000000" pitchFamily="2" charset="2"/>
              </a:rPr>
              <a:t>booktitle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Generell für alle Typen: Quote für „</a:t>
            </a:r>
            <a:r>
              <a:rPr lang="de-DE" dirty="0" err="1">
                <a:sym typeface="Wingdings" panose="05000000000000000000" pitchFamily="2" charset="2"/>
              </a:rPr>
              <a:t>author</a:t>
            </a:r>
            <a:r>
              <a:rPr lang="de-DE" dirty="0">
                <a:sym typeface="Wingdings" panose="05000000000000000000" pitchFamily="2" charset="2"/>
              </a:rPr>
              <a:t>“/“</a:t>
            </a:r>
            <a:r>
              <a:rPr lang="de-DE" dirty="0" err="1">
                <a:sym typeface="Wingdings" panose="05000000000000000000" pitchFamily="2" charset="2"/>
              </a:rPr>
              <a:t>editor</a:t>
            </a:r>
            <a:r>
              <a:rPr lang="de-DE" dirty="0">
                <a:sym typeface="Wingdings" panose="05000000000000000000" pitchFamily="2" charset="2"/>
              </a:rPr>
              <a:t>“ in Wirklichkeit nahezu bei 100%!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/>
              <a:t>                      vs.</a:t>
            </a:r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7B56982-F60B-C030-0AF2-D247F7B4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721681"/>
            <a:ext cx="7727732" cy="289789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DAABA64-D12F-CD6F-0F76-297D67E4F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760953"/>
            <a:ext cx="7727732" cy="28978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5B79FB-CBBB-B2E0-F5AB-A6F82A93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15" y="3181350"/>
            <a:ext cx="2466975" cy="247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9E94AE-C8B6-16F0-02FC-26E78FE64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862" y="3496906"/>
            <a:ext cx="1152525" cy="2381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D398818-B104-422D-51A0-002BF4B30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552" y="5718886"/>
            <a:ext cx="1228725" cy="228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6791A7F-93B3-5F23-2413-E04CEA498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0724" y="5976061"/>
            <a:ext cx="91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59854"/>
              </p:ext>
            </p:extLst>
          </p:nvPr>
        </p:nvGraphicFramePr>
        <p:xfrm>
          <a:off x="877824" y="2986875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8128"/>
              </p:ext>
            </p:extLst>
          </p:nvPr>
        </p:nvGraphicFramePr>
        <p:xfrm>
          <a:off x="878069" y="4697876"/>
          <a:ext cx="10443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author={Stuart Russell and Peter Norvig}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={2016},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title={Artificial Intelligence: A Modern Approach},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={Pearson},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={Upper Saddle River, NJ, USA}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9671999-8BF1-CD9D-B2F0-3CF06719A666}"/>
              </a:ext>
            </a:extLst>
          </p:cNvPr>
          <p:cNvSpPr txBox="1"/>
          <p:nvPr/>
        </p:nvSpPr>
        <p:spPr>
          <a:xfrm>
            <a:off x="878317" y="1621323"/>
            <a:ext cx="10442575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highlight>
                  <a:srgbClr val="82BBEA"/>
                </a:highlight>
              </a:rPr>
              <a:t>Stuart Russell and Peter </a:t>
            </a:r>
            <a:r>
              <a:rPr lang="de-DE" sz="2400" b="1" dirty="0" err="1">
                <a:highlight>
                  <a:srgbClr val="82BBEA"/>
                </a:highlight>
              </a:rPr>
              <a:t>Norvig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D149"/>
                </a:highlight>
              </a:rPr>
              <a:t>2016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5050"/>
                </a:highlight>
              </a:rPr>
              <a:t>Artificial Intelligence: A Modern Approach</a:t>
            </a:r>
            <a:r>
              <a:rPr lang="de-DE" sz="2400" b="1" dirty="0"/>
              <a:t> (</a:t>
            </a:r>
            <a:r>
              <a:rPr lang="de-DE" sz="2400" b="1" dirty="0">
                <a:highlight>
                  <a:srgbClr val="FFD149"/>
                </a:highlight>
              </a:rPr>
              <a:t>3</a:t>
            </a:r>
            <a:r>
              <a:rPr lang="de-DE" sz="2400" b="1" dirty="0"/>
              <a:t>rd </a:t>
            </a:r>
            <a:r>
              <a:rPr lang="de-DE" sz="2400" b="1" dirty="0" err="1"/>
              <a:t>ed</a:t>
            </a:r>
            <a:r>
              <a:rPr lang="de-DE" sz="2400" b="1" dirty="0"/>
              <a:t>.). </a:t>
            </a:r>
            <a:r>
              <a:rPr lang="de-DE" sz="2400" b="1" dirty="0">
                <a:highlight>
                  <a:srgbClr val="FF5050"/>
                </a:highlight>
              </a:rPr>
              <a:t>Pearson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Upper Saddle River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NJ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USA</a:t>
            </a:r>
            <a:r>
              <a:rPr lang="de-D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5E08-BADD-3F93-DB54-51EA92A4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DE" dirty="0"/>
              <a:t>Standardisierung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8F5E1-3AD0-20F7-C6C8-B367974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6" y="2157984"/>
            <a:ext cx="4856864" cy="390381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C91A-546E-7940-CF21-90388A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BAE7-F903-5CAB-BBDF-95FC423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D6867-38BA-C430-49CD-BE1AE53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79136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Laufzeitmessung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 (Vornamen auf 1. Buchstaben gekürzt)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CF0C0-AD86-CA0A-E398-2DB8A1AA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12" y="1636995"/>
            <a:ext cx="7968590" cy="26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 - 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89" y="2388177"/>
            <a:ext cx="2919413" cy="153201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Systemeigenschaften: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Intel(R) Core(TM) i7-8705G CPU @ 3.10GHz (4 Cores)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16 GB 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Win 10 (64 bit)</a:t>
            </a:r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C927D0-0AB3-5FCA-5052-1DBA9F73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236306"/>
            <a:ext cx="7393271" cy="554495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D8EB427-34AC-CB55-EAF0-E5597E722DA1}"/>
              </a:ext>
            </a:extLst>
          </p:cNvPr>
          <p:cNvSpPr txBox="1">
            <a:spLocks/>
          </p:cNvSpPr>
          <p:nvPr/>
        </p:nvSpPr>
        <p:spPr>
          <a:xfrm>
            <a:off x="8771188" y="4193886"/>
            <a:ext cx="2919413" cy="153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Prozessierung von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36 x 100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= 3600 Beispielen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9707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 - Klassifikator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36" y="1315185"/>
            <a:ext cx="3915570" cy="495457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Häufige Fehlklassifikation: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  <a:p>
            <a:pPr>
              <a:spcBef>
                <a:spcPts val="0"/>
              </a:spcBef>
            </a:pPr>
            <a:r>
              <a:rPr lang="de-DE" sz="1800" b="1" dirty="0" err="1"/>
              <a:t>proceedings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ym typeface="Wingdings" panose="05000000000000000000" pitchFamily="2" charset="2"/>
              </a:rPr>
              <a:t>(es fehlen dann meist „</a:t>
            </a:r>
            <a:r>
              <a:rPr lang="de-DE" sz="1800" dirty="0" err="1">
                <a:sym typeface="Wingdings" panose="05000000000000000000" pitchFamily="2" charset="2"/>
              </a:rPr>
              <a:t>editor</a:t>
            </a:r>
            <a:r>
              <a:rPr lang="de-DE" sz="1800" dirty="0">
                <a:sym typeface="Wingdings" panose="05000000000000000000" pitchFamily="2" charset="2"/>
              </a:rPr>
              <a:t>“ und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“,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“ dann in „</a:t>
            </a:r>
            <a:r>
              <a:rPr lang="de-DE" sz="1800" dirty="0" err="1">
                <a:sym typeface="Wingdings" panose="05000000000000000000" pitchFamily="2" charset="2"/>
              </a:rPr>
              <a:t>school</a:t>
            </a:r>
            <a:r>
              <a:rPr lang="de-DE" sz="1800" dirty="0">
                <a:sym typeface="Wingdings" panose="05000000000000000000" pitchFamily="2" charset="2"/>
              </a:rPr>
              <a:t>“)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/>
              <a:t>proceedings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inproceedings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ym typeface="Wingdings" panose="05000000000000000000" pitchFamily="2" charset="2"/>
              </a:rPr>
              <a:t>incollection</a:t>
            </a:r>
            <a:r>
              <a:rPr lang="de-DE" sz="1800" b="1" dirty="0">
                <a:sym typeface="Wingdings" panose="05000000000000000000" pitchFamily="2" charset="2"/>
              </a:rPr>
              <a:t> 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endParaRPr lang="de-DE" sz="18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/>
              <a:t>phdthesis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incollection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ym typeface="Wingdings" panose="05000000000000000000" pitchFamily="2" charset="2"/>
              </a:rPr>
              <a:t>(„</a:t>
            </a:r>
            <a:r>
              <a:rPr lang="de-DE" sz="1800" dirty="0" err="1">
                <a:sym typeface="Wingdings" panose="05000000000000000000" pitchFamily="2" charset="2"/>
              </a:rPr>
              <a:t>school</a:t>
            </a:r>
            <a:r>
              <a:rPr lang="de-DE" sz="1800" dirty="0">
                <a:sym typeface="Wingdings" panose="05000000000000000000" pitchFamily="2" charset="2"/>
              </a:rPr>
              <a:t>“ ist dann in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ym typeface="Wingdings" panose="05000000000000000000" pitchFamily="2" charset="2"/>
              </a:rPr>
              <a:t>article</a:t>
            </a:r>
            <a:r>
              <a:rPr lang="de-DE" sz="1800" b="1" dirty="0">
                <a:sym typeface="Wingdings" panose="05000000000000000000" pitchFamily="2" charset="2"/>
              </a:rPr>
              <a:t> 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endParaRPr lang="de-DE" sz="18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E1C5044-EA38-42A9-C752-F987ADECC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" y="1315185"/>
            <a:ext cx="7081581" cy="5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Breitbild</PresentationFormat>
  <Paragraphs>180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Standardisierung</vt:lpstr>
      <vt:lpstr>Benutzeroberfläche - Entwicklung seit Durchstich</vt:lpstr>
      <vt:lpstr>Evaluation</vt:lpstr>
      <vt:lpstr>Evaluation - Laufzeit</vt:lpstr>
      <vt:lpstr>Evaluation - Klassifikator</vt:lpstr>
      <vt:lpstr>Evaluation – Fehlende Attribute</vt:lpstr>
      <vt:lpstr>Evaluation – Detaillierter Feldervergleich (wenn das Feld in Ein- UND Ausgabe vorkommt)</vt:lpstr>
      <vt:lpstr>Evaluation – Detaillierter Feldervergleich (wenn das Feld in Ein- UND Ausgabe vorkommt)</vt:lpstr>
      <vt:lpstr>Evaluation – Detaillierter Feldervergleich (wenn das Feld in Ein- UND Ausgabe vorkommt)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David Konieczny</cp:lastModifiedBy>
  <cp:revision>20</cp:revision>
  <dcterms:created xsi:type="dcterms:W3CDTF">2024-05-01T16:53:11Z</dcterms:created>
  <dcterms:modified xsi:type="dcterms:W3CDTF">2024-07-17T22:23:27Z</dcterms:modified>
</cp:coreProperties>
</file>