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1" r:id="rId7"/>
    <p:sldId id="264" r:id="rId8"/>
    <p:sldId id="265" r:id="rId9"/>
    <p:sldId id="268" r:id="rId10"/>
    <p:sldId id="269" r:id="rId11"/>
    <p:sldId id="270" r:id="rId12"/>
    <p:sldId id="271" r:id="rId13"/>
    <p:sldId id="262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D149"/>
    <a:srgbClr val="82BBEA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DD21D-047C-4DA7-8548-ABB0D482636F}" v="62" dt="2024-07-17T18:14:45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58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Lafleur" userId="a0e371033217b6e9" providerId="LiveId" clId="{613702A7-9DB3-449F-9CF5-799F5E55BFA4}"/>
    <pc:docChg chg="undo redo custSel addSld delSld modSld">
      <pc:chgData name="Lars Lafleur" userId="a0e371033217b6e9" providerId="LiveId" clId="{613702A7-9DB3-449F-9CF5-799F5E55BFA4}" dt="2024-06-12T20:00:32.184" v="1554" actId="20577"/>
      <pc:docMkLst>
        <pc:docMk/>
      </pc:docMkLst>
      <pc:sldChg chg="addSp delSp modSp mod">
        <pc:chgData name="Lars Lafleur" userId="a0e371033217b6e9" providerId="LiveId" clId="{613702A7-9DB3-449F-9CF5-799F5E55BFA4}" dt="2024-06-12T20:00:32.184" v="1554" actId="20577"/>
        <pc:sldMkLst>
          <pc:docMk/>
          <pc:sldMk cId="4226524386" sldId="259"/>
        </pc:sldMkLst>
        <pc:spChg chg="del mod">
          <ac:chgData name="Lars Lafleur" userId="a0e371033217b6e9" providerId="LiveId" clId="{613702A7-9DB3-449F-9CF5-799F5E55BFA4}" dt="2024-06-11T12:01:34.423" v="754" actId="478"/>
          <ac:spMkLst>
            <pc:docMk/>
            <pc:sldMk cId="4226524386" sldId="259"/>
            <ac:spMk id="3" creationId="{79C3424A-11A3-F2D2-7DB8-CBC0256484A1}"/>
          </ac:spMkLst>
        </pc:spChg>
        <pc:spChg chg="add del mod">
          <ac:chgData name="Lars Lafleur" userId="a0e371033217b6e9" providerId="LiveId" clId="{613702A7-9DB3-449F-9CF5-799F5E55BFA4}" dt="2024-06-11T11:14:49.981" v="208" actId="478"/>
          <ac:spMkLst>
            <pc:docMk/>
            <pc:sldMk cId="4226524386" sldId="259"/>
            <ac:spMk id="7" creationId="{381D39ED-87CB-5E3D-C2FC-A7E3B4363AC7}"/>
          </ac:spMkLst>
        </pc:spChg>
        <pc:spChg chg="add del mod">
          <ac:chgData name="Lars Lafleur" userId="a0e371033217b6e9" providerId="LiveId" clId="{613702A7-9DB3-449F-9CF5-799F5E55BFA4}" dt="2024-06-11T12:01:36.311" v="755" actId="478"/>
          <ac:spMkLst>
            <pc:docMk/>
            <pc:sldMk cId="4226524386" sldId="259"/>
            <ac:spMk id="13" creationId="{5715849B-9D7F-2DB3-7E5B-88FAE0AB7DEF}"/>
          </ac:spMkLst>
        </pc:spChg>
        <pc:spChg chg="add mod">
          <ac:chgData name="Lars Lafleur" userId="a0e371033217b6e9" providerId="LiveId" clId="{613702A7-9DB3-449F-9CF5-799F5E55BFA4}" dt="2024-06-12T20:00:32.184" v="1554" actId="20577"/>
          <ac:spMkLst>
            <pc:docMk/>
            <pc:sldMk cId="4226524386" sldId="259"/>
            <ac:spMk id="16" creationId="{2A98EDB6-1737-F42F-5509-EF34F43B364E}"/>
          </ac:spMkLst>
        </pc:spChg>
        <pc:graphicFrameChg chg="add del mod modGraphic">
          <ac:chgData name="Lars Lafleur" userId="a0e371033217b6e9" providerId="LiveId" clId="{613702A7-9DB3-449F-9CF5-799F5E55BFA4}" dt="2024-06-11T11:59:58.967" v="744" actId="478"/>
          <ac:graphicFrameMkLst>
            <pc:docMk/>
            <pc:sldMk cId="4226524386" sldId="259"/>
            <ac:graphicFrameMk id="8" creationId="{5ABD1723-52FA-4624-8C53-EA89D3438CB6}"/>
          </ac:graphicFrameMkLst>
        </pc:graphicFrameChg>
        <pc:graphicFrameChg chg="add del modGraphic">
          <ac:chgData name="Lars Lafleur" userId="a0e371033217b6e9" providerId="LiveId" clId="{613702A7-9DB3-449F-9CF5-799F5E55BFA4}" dt="2024-06-11T11:18:56.072" v="229" actId="1032"/>
          <ac:graphicFrameMkLst>
            <pc:docMk/>
            <pc:sldMk cId="4226524386" sldId="259"/>
            <ac:graphicFrameMk id="9" creationId="{B4CD9319-CD75-7D81-1340-DB17271323D9}"/>
          </ac:graphicFrameMkLst>
        </pc:graphicFrameChg>
        <pc:graphicFrameChg chg="add mod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0" creationId="{B12BD933-0EE6-3919-88FD-1E3C9E11C5AB}"/>
          </ac:graphicFrameMkLst>
        </pc:graphicFrameChg>
        <pc:graphicFrameChg chg="add mod modGraphic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1" creationId="{92CA9CAC-FF55-6749-0F6E-3F989ECEC95B}"/>
          </ac:graphicFrameMkLst>
        </pc:graphicFrameChg>
        <pc:graphicFrameChg chg="add mod">
          <ac:chgData name="Lars Lafleur" userId="a0e371033217b6e9" providerId="LiveId" clId="{613702A7-9DB3-449F-9CF5-799F5E55BFA4}" dt="2024-06-11T12:03:56.559" v="762" actId="14100"/>
          <ac:graphicFrameMkLst>
            <pc:docMk/>
            <pc:sldMk cId="4226524386" sldId="259"/>
            <ac:graphicFrameMk id="14" creationId="{BB7C9777-D33D-3B70-4005-A2CAC3FDA5AF}"/>
          </ac:graphicFrameMkLst>
        </pc:graphicFrameChg>
        <pc:graphicFrameChg chg="add mod modGraphic">
          <ac:chgData name="Lars Lafleur" userId="a0e371033217b6e9" providerId="LiveId" clId="{613702A7-9DB3-449F-9CF5-799F5E55BFA4}" dt="2024-06-12T19:59:27.552" v="1536" actId="20577"/>
          <ac:graphicFrameMkLst>
            <pc:docMk/>
            <pc:sldMk cId="4226524386" sldId="259"/>
            <ac:graphicFrameMk id="15" creationId="{E58D3868-3BBA-1956-F9A5-A5932B3023D6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21:29.555" v="301" actId="680"/>
        <pc:sldMkLst>
          <pc:docMk/>
          <pc:sldMk cId="2056177342" sldId="263"/>
        </pc:sldMkLst>
        <pc:spChg chg="add del">
          <ac:chgData name="Lars Lafleur" userId="a0e371033217b6e9" providerId="LiveId" clId="{613702A7-9DB3-449F-9CF5-799F5E55BFA4}" dt="2024-06-11T11:21:29.162" v="300" actId="1032"/>
          <ac:spMkLst>
            <pc:docMk/>
            <pc:sldMk cId="2056177342" sldId="263"/>
            <ac:spMk id="3" creationId="{E994C489-C921-467B-0B33-4BE94CB2C64C}"/>
          </ac:spMkLst>
        </pc:spChg>
        <pc:graphicFrameChg chg="add del mod modGraphic">
          <ac:chgData name="Lars Lafleur" userId="a0e371033217b6e9" providerId="LiveId" clId="{613702A7-9DB3-449F-9CF5-799F5E55BFA4}" dt="2024-06-11T11:21:29.162" v="300" actId="1032"/>
          <ac:graphicFrameMkLst>
            <pc:docMk/>
            <pc:sldMk cId="2056177342" sldId="263"/>
            <ac:graphicFrameMk id="7" creationId="{A111E2D5-F8F6-700C-1361-6C87C122DDA7}"/>
          </ac:graphicFrameMkLst>
        </pc:graphicFrameChg>
      </pc:sldChg>
      <pc:sldChg chg="addSp delSp modSp new add del mod">
        <pc:chgData name="Lars Lafleur" userId="a0e371033217b6e9" providerId="LiveId" clId="{613702A7-9DB3-449F-9CF5-799F5E55BFA4}" dt="2024-06-11T12:03:43.691" v="761" actId="47"/>
        <pc:sldMkLst>
          <pc:docMk/>
          <pc:sldMk cId="3144000383" sldId="263"/>
        </pc:sldMkLst>
        <pc:spChg chg="mod">
          <ac:chgData name="Lars Lafleur" userId="a0e371033217b6e9" providerId="LiveId" clId="{613702A7-9DB3-449F-9CF5-799F5E55BFA4}" dt="2024-06-11T11:59:24.813" v="742" actId="20577"/>
          <ac:spMkLst>
            <pc:docMk/>
            <pc:sldMk cId="3144000383" sldId="263"/>
            <ac:spMk id="2" creationId="{8CF99EC7-AF7F-4497-1503-006DDBB8ACF2}"/>
          </ac:spMkLst>
        </pc:spChg>
        <pc:spChg chg="add del">
          <ac:chgData name="Lars Lafleur" userId="a0e371033217b6e9" providerId="LiveId" clId="{613702A7-9DB3-449F-9CF5-799F5E55BFA4}" dt="2024-06-11T11:27:41.796" v="314" actId="1032"/>
          <ac:spMkLst>
            <pc:docMk/>
            <pc:sldMk cId="3144000383" sldId="263"/>
            <ac:spMk id="3" creationId="{9DD62779-AA08-550E-0C08-D7214AE873E4}"/>
          </ac:spMkLst>
        </pc:spChg>
        <pc:graphicFrameChg chg="add del mod modGraphic">
          <ac:chgData name="Lars Lafleur" userId="a0e371033217b6e9" providerId="LiveId" clId="{613702A7-9DB3-449F-9CF5-799F5E55BFA4}" dt="2024-06-11T11:26:35.819" v="310" actId="1032"/>
          <ac:graphicFrameMkLst>
            <pc:docMk/>
            <pc:sldMk cId="3144000383" sldId="263"/>
            <ac:graphicFrameMk id="7" creationId="{A5C53393-FE2C-5EE5-35E5-DCD1C1E0BCD9}"/>
          </ac:graphicFrameMkLst>
        </pc:graphicFrameChg>
        <pc:graphicFrameChg chg="add del mod modGraphic">
          <ac:chgData name="Lars Lafleur" userId="a0e371033217b6e9" providerId="LiveId" clId="{613702A7-9DB3-449F-9CF5-799F5E55BFA4}" dt="2024-06-11T11:27:14.891" v="313" actId="1032"/>
          <ac:graphicFrameMkLst>
            <pc:docMk/>
            <pc:sldMk cId="3144000383" sldId="263"/>
            <ac:graphicFrameMk id="8" creationId="{95C0E56F-D6A9-16B3-1E29-5A3C6C468359}"/>
          </ac:graphicFrameMkLst>
        </pc:graphicFrameChg>
        <pc:graphicFrameChg chg="add mod modGraphic">
          <ac:chgData name="Lars Lafleur" userId="a0e371033217b6e9" providerId="LiveId" clId="{613702A7-9DB3-449F-9CF5-799F5E55BFA4}" dt="2024-06-11T12:01:51.673" v="756" actId="14100"/>
          <ac:graphicFrameMkLst>
            <pc:docMk/>
            <pc:sldMk cId="3144000383" sldId="263"/>
            <ac:graphicFrameMk id="9" creationId="{E9CF37B8-0817-8F1A-E458-4E11EFF8C64B}"/>
          </ac:graphicFrameMkLst>
        </pc:graphicFrameChg>
        <pc:graphicFrameChg chg="add mod modGraphic">
          <ac:chgData name="Lars Lafleur" userId="a0e371033217b6e9" providerId="LiveId" clId="{613702A7-9DB3-449F-9CF5-799F5E55BFA4}" dt="2024-06-11T11:58:10.118" v="734"/>
          <ac:graphicFrameMkLst>
            <pc:docMk/>
            <pc:sldMk cId="3144000383" sldId="263"/>
            <ac:graphicFrameMk id="10" creationId="{4F2B0E2E-CA90-363C-5BF0-5548D8885B44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31:27.298" v="477" actId="680"/>
        <pc:sldMkLst>
          <pc:docMk/>
          <pc:sldMk cId="1597225465" sldId="264"/>
        </pc:sldMkLst>
        <pc:spChg chg="add del">
          <ac:chgData name="Lars Lafleur" userId="a0e371033217b6e9" providerId="LiveId" clId="{613702A7-9DB3-449F-9CF5-799F5E55BFA4}" dt="2024-06-11T11:31:26.804" v="476" actId="1032"/>
          <ac:spMkLst>
            <pc:docMk/>
            <pc:sldMk cId="1597225465" sldId="264"/>
            <ac:spMk id="3" creationId="{966EEC38-EBD0-352F-1F34-8E1ED2EB0C25}"/>
          </ac:spMkLst>
        </pc:spChg>
        <pc:graphicFrameChg chg="add del mod modGraphic">
          <ac:chgData name="Lars Lafleur" userId="a0e371033217b6e9" providerId="LiveId" clId="{613702A7-9DB3-449F-9CF5-799F5E55BFA4}" dt="2024-06-11T11:31:26.804" v="476" actId="1032"/>
          <ac:graphicFrameMkLst>
            <pc:docMk/>
            <pc:sldMk cId="1597225465" sldId="264"/>
            <ac:graphicFrameMk id="7" creationId="{5525F573-2C23-9064-9C7C-3ABF815D4DE8}"/>
          </ac:graphicFrameMkLst>
        </pc:graphicFrameChg>
      </pc:sldChg>
      <pc:sldChg chg="new del">
        <pc:chgData name="Lars Lafleur" userId="a0e371033217b6e9" providerId="LiveId" clId="{613702A7-9DB3-449F-9CF5-799F5E55BFA4}" dt="2024-06-11T12:02:17.584" v="758" actId="47"/>
        <pc:sldMkLst>
          <pc:docMk/>
          <pc:sldMk cId="1992443866" sldId="264"/>
        </pc:sldMkLst>
      </pc:sldChg>
    </pc:docChg>
  </pc:docChgLst>
  <pc:docChgLst>
    <pc:chgData name="Lars Lafleur" userId="a0e371033217b6e9" providerId="LiveId" clId="{FE1DD21D-047C-4DA7-8548-ABB0D482636F}"/>
    <pc:docChg chg="undo redo custSel addSld modSld">
      <pc:chgData name="Lars Lafleur" userId="a0e371033217b6e9" providerId="LiveId" clId="{FE1DD21D-047C-4DA7-8548-ABB0D482636F}" dt="2024-07-17T19:43:47.719" v="238" actId="14100"/>
      <pc:docMkLst>
        <pc:docMk/>
      </pc:docMkLst>
      <pc:sldChg chg="addSp delSp modSp mod">
        <pc:chgData name="Lars Lafleur" userId="a0e371033217b6e9" providerId="LiveId" clId="{FE1DD21D-047C-4DA7-8548-ABB0D482636F}" dt="2024-07-17T19:43:47.719" v="238" actId="14100"/>
        <pc:sldMkLst>
          <pc:docMk/>
          <pc:sldMk cId="4226524386" sldId="259"/>
        </pc:sldMkLst>
        <pc:spChg chg="add mod">
          <ac:chgData name="Lars Lafleur" userId="a0e371033217b6e9" providerId="LiveId" clId="{FE1DD21D-047C-4DA7-8548-ABB0D482636F}" dt="2024-07-17T17:37:47.301" v="57" actId="1076"/>
          <ac:spMkLst>
            <pc:docMk/>
            <pc:sldMk cId="4226524386" sldId="259"/>
            <ac:spMk id="3" creationId="{5B943A45-2914-19A5-E73B-017785852517}"/>
          </ac:spMkLst>
        </pc:spChg>
        <pc:spChg chg="add del mod">
          <ac:chgData name="Lars Lafleur" userId="a0e371033217b6e9" providerId="LiveId" clId="{FE1DD21D-047C-4DA7-8548-ABB0D482636F}" dt="2024-07-17T19:42:49.772" v="235" actId="13926"/>
          <ac:spMkLst>
            <pc:docMk/>
            <pc:sldMk cId="4226524386" sldId="259"/>
            <ac:spMk id="5" creationId="{89671999-8BF1-CD9D-B2F0-3CF06719A666}"/>
          </ac:spMkLst>
        </pc:spChg>
        <pc:spChg chg="add del mod">
          <ac:chgData name="Lars Lafleur" userId="a0e371033217b6e9" providerId="LiveId" clId="{FE1DD21D-047C-4DA7-8548-ABB0D482636F}" dt="2024-07-17T18:00:41.586" v="120"/>
          <ac:spMkLst>
            <pc:docMk/>
            <pc:sldMk cId="4226524386" sldId="259"/>
            <ac:spMk id="7" creationId="{390E2560-D764-1E2F-6823-40C6BD3653AA}"/>
          </ac:spMkLst>
        </pc:spChg>
        <pc:spChg chg="del mod">
          <ac:chgData name="Lars Lafleur" userId="a0e371033217b6e9" providerId="LiveId" clId="{FE1DD21D-047C-4DA7-8548-ABB0D482636F}" dt="2024-07-17T16:50:37.473" v="44" actId="21"/>
          <ac:spMkLst>
            <pc:docMk/>
            <pc:sldMk cId="4226524386" sldId="259"/>
            <ac:spMk id="16" creationId="{2A98EDB6-1737-F42F-5509-EF34F43B364E}"/>
          </ac:spMkLst>
        </pc:spChg>
        <pc:graphicFrameChg chg="mod">
          <ac:chgData name="Lars Lafleur" userId="a0e371033217b6e9" providerId="LiveId" clId="{FE1DD21D-047C-4DA7-8548-ABB0D482636F}" dt="2024-07-17T19:43:47.719" v="238" actId="14100"/>
          <ac:graphicFrameMkLst>
            <pc:docMk/>
            <pc:sldMk cId="4226524386" sldId="259"/>
            <ac:graphicFrameMk id="14" creationId="{BB7C9777-D33D-3B70-4005-A2CAC3FDA5AF}"/>
          </ac:graphicFrameMkLst>
        </pc:graphicFrameChg>
        <pc:graphicFrameChg chg="mod modGraphic">
          <ac:chgData name="Lars Lafleur" userId="a0e371033217b6e9" providerId="LiveId" clId="{FE1DD21D-047C-4DA7-8548-ABB0D482636F}" dt="2024-07-17T18:18:23.620" v="231" actId="20577"/>
          <ac:graphicFrameMkLst>
            <pc:docMk/>
            <pc:sldMk cId="4226524386" sldId="259"/>
            <ac:graphicFrameMk id="15" creationId="{E58D3868-3BBA-1956-F9A5-A5932B3023D6}"/>
          </ac:graphicFrameMkLst>
        </pc:graphicFrameChg>
      </pc:sldChg>
      <pc:sldChg chg="addSp delSp modSp new mod">
        <pc:chgData name="Lars Lafleur" userId="a0e371033217b6e9" providerId="LiveId" clId="{FE1DD21D-047C-4DA7-8548-ABB0D482636F}" dt="2024-07-17T18:09:57.975" v="202" actId="26606"/>
        <pc:sldMkLst>
          <pc:docMk/>
          <pc:sldMk cId="3667727606" sldId="267"/>
        </pc:sldMkLst>
        <pc:spChg chg="mod">
          <ac:chgData name="Lars Lafleur" userId="a0e371033217b6e9" providerId="LiveId" clId="{FE1DD21D-047C-4DA7-8548-ABB0D482636F}" dt="2024-07-17T18:09:57.975" v="202" actId="26606"/>
          <ac:spMkLst>
            <pc:docMk/>
            <pc:sldMk cId="3667727606" sldId="267"/>
            <ac:spMk id="2" creationId="{6B0D5E08-BADD-3F93-DB54-51EA92A4DF52}"/>
          </ac:spMkLst>
        </pc:spChg>
        <pc:spChg chg="del mod">
          <ac:chgData name="Lars Lafleur" userId="a0e371033217b6e9" providerId="LiveId" clId="{FE1DD21D-047C-4DA7-8548-ABB0D482636F}" dt="2024-07-17T18:07:31.334" v="196" actId="478"/>
          <ac:spMkLst>
            <pc:docMk/>
            <pc:sldMk cId="3667727606" sldId="267"/>
            <ac:spMk id="3" creationId="{C0E1E7B7-8F87-7C87-A5D5-1857A1D1FA15}"/>
          </ac:spMkLst>
        </pc:spChg>
        <pc:spChg chg="mod">
          <ac:chgData name="Lars Lafleur" userId="a0e371033217b6e9" providerId="LiveId" clId="{FE1DD21D-047C-4DA7-8548-ABB0D482636F}" dt="2024-07-17T18:09:57.975" v="202" actId="26606"/>
          <ac:spMkLst>
            <pc:docMk/>
            <pc:sldMk cId="3667727606" sldId="267"/>
            <ac:spMk id="4" creationId="{C033C91A-546E-7940-CF21-90388A463F11}"/>
          </ac:spMkLst>
        </pc:spChg>
        <pc:spChg chg="mod">
          <ac:chgData name="Lars Lafleur" userId="a0e371033217b6e9" providerId="LiveId" clId="{FE1DD21D-047C-4DA7-8548-ABB0D482636F}" dt="2024-07-17T18:09:57.975" v="202" actId="26606"/>
          <ac:spMkLst>
            <pc:docMk/>
            <pc:sldMk cId="3667727606" sldId="267"/>
            <ac:spMk id="5" creationId="{64F7BAE7-F903-5CAB-BBDF-95FC4235A2C2}"/>
          </ac:spMkLst>
        </pc:spChg>
        <pc:spChg chg="mod">
          <ac:chgData name="Lars Lafleur" userId="a0e371033217b6e9" providerId="LiveId" clId="{FE1DD21D-047C-4DA7-8548-ABB0D482636F}" dt="2024-07-17T18:09:57.975" v="202" actId="26606"/>
          <ac:spMkLst>
            <pc:docMk/>
            <pc:sldMk cId="3667727606" sldId="267"/>
            <ac:spMk id="6" creationId="{0B3D6867-38BA-C430-49CD-BE1AE53F2E90}"/>
          </ac:spMkLst>
        </pc:spChg>
        <pc:picChg chg="add mod ord">
          <ac:chgData name="Lars Lafleur" userId="a0e371033217b6e9" providerId="LiveId" clId="{FE1DD21D-047C-4DA7-8548-ABB0D482636F}" dt="2024-07-17T18:09:57.975" v="202" actId="26606"/>
          <ac:picMkLst>
            <pc:docMk/>
            <pc:sldMk cId="3667727606" sldId="267"/>
            <ac:picMk id="8" creationId="{1C48F5E1-3AD0-20F7-C6C8-B367974D178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000C7-ADC3-4766-9349-83CA1468F5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8FD45CD-EE92-4336-91F2-90113B781BF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Binärer Literaturtyp-Klassifizier</a:t>
          </a:r>
        </a:p>
      </dgm:t>
    </dgm:pt>
    <dgm:pt modelId="{A0CF16A9-25BF-4A49-977B-087EE1BCBF57}" type="parTrans" cxnId="{96739218-35E6-4FA8-9E11-01DD0C87C72D}">
      <dgm:prSet/>
      <dgm:spPr/>
      <dgm:t>
        <a:bodyPr/>
        <a:lstStyle/>
        <a:p>
          <a:endParaRPr lang="de-DE"/>
        </a:p>
      </dgm:t>
    </dgm:pt>
    <dgm:pt modelId="{4957FF35-44E6-4534-8E6C-54C445FA7D0D}" type="sibTrans" cxnId="{96739218-35E6-4FA8-9E11-01DD0C87C72D}">
      <dgm:prSet/>
      <dgm:spPr/>
      <dgm:t>
        <a:bodyPr/>
        <a:lstStyle/>
        <a:p>
          <a:endParaRPr lang="de-DE"/>
        </a:p>
      </dgm:t>
    </dgm:pt>
    <dgm:pt modelId="{30C1ABCA-B26C-42B1-AB24-74A6449C708A}">
      <dgm:prSet phldrT="[Text]"/>
      <dgm:spPr>
        <a:solidFill>
          <a:srgbClr val="82BBEA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NER-Tagger</a:t>
          </a:r>
        </a:p>
      </dgm:t>
    </dgm:pt>
    <dgm:pt modelId="{8CEAEFEA-52E9-42DA-9F11-4F011505A726}" type="parTrans" cxnId="{63971797-1C83-4BB3-AD7F-02DB7D7F2452}">
      <dgm:prSet/>
      <dgm:spPr/>
      <dgm:t>
        <a:bodyPr/>
        <a:lstStyle/>
        <a:p>
          <a:endParaRPr lang="de-DE"/>
        </a:p>
      </dgm:t>
    </dgm:pt>
    <dgm:pt modelId="{8B403459-1C2A-4913-A583-CFA455A410D7}" type="sibTrans" cxnId="{63971797-1C83-4BB3-AD7F-02DB7D7F2452}">
      <dgm:prSet/>
      <dgm:spPr/>
      <dgm:t>
        <a:bodyPr/>
        <a:lstStyle/>
        <a:p>
          <a:endParaRPr lang="de-DE"/>
        </a:p>
      </dgm:t>
    </dgm:pt>
    <dgm:pt modelId="{4BA94523-0991-41B3-9C00-2B5E4A930CF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b="1" dirty="0" err="1">
              <a:solidFill>
                <a:schemeClr val="tx1"/>
              </a:solidFill>
            </a:rPr>
            <a:t>RegEx</a:t>
          </a:r>
          <a:endParaRPr lang="de-DE" b="1" dirty="0">
            <a:solidFill>
              <a:schemeClr val="tx1"/>
            </a:solidFill>
          </a:endParaRPr>
        </a:p>
      </dgm:t>
    </dgm:pt>
    <dgm:pt modelId="{CFC92801-15A9-45DA-80C4-A0C7FB8D7CEB}" type="parTrans" cxnId="{8FB5E290-DBB8-4930-8D51-4A7019D2B83C}">
      <dgm:prSet/>
      <dgm:spPr/>
      <dgm:t>
        <a:bodyPr/>
        <a:lstStyle/>
        <a:p>
          <a:endParaRPr lang="de-DE"/>
        </a:p>
      </dgm:t>
    </dgm:pt>
    <dgm:pt modelId="{46299D77-8AFE-446A-8A11-F569A7F28C4A}" type="sibTrans" cxnId="{8FB5E290-DBB8-4930-8D51-4A7019D2B83C}">
      <dgm:prSet/>
      <dgm:spPr/>
      <dgm:t>
        <a:bodyPr/>
        <a:lstStyle/>
        <a:p>
          <a:endParaRPr lang="de-DE"/>
        </a:p>
      </dgm:t>
    </dgm:pt>
    <dgm:pt modelId="{BF0875F9-3AB1-4CA7-A798-F35A9A8FAEC4}">
      <dgm:prSet phldrT="[Text]"/>
      <dgm:spPr>
        <a:solidFill>
          <a:srgbClr val="FF5050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NER-Tagger und manuelles Parsen</a:t>
          </a:r>
        </a:p>
      </dgm:t>
    </dgm:pt>
    <dgm:pt modelId="{74D9BBCD-B8C2-4AFD-867E-62FF8BC0959F}" type="parTrans" cxnId="{78FC82E7-0615-45A9-98CC-187ADA880A9B}">
      <dgm:prSet/>
      <dgm:spPr/>
      <dgm:t>
        <a:bodyPr/>
        <a:lstStyle/>
        <a:p>
          <a:endParaRPr lang="de-DE"/>
        </a:p>
      </dgm:t>
    </dgm:pt>
    <dgm:pt modelId="{11CDAEAE-1219-471D-9F11-157EFBADD396}" type="sibTrans" cxnId="{78FC82E7-0615-45A9-98CC-187ADA880A9B}">
      <dgm:prSet/>
      <dgm:spPr/>
      <dgm:t>
        <a:bodyPr/>
        <a:lstStyle/>
        <a:p>
          <a:endParaRPr lang="de-DE"/>
        </a:p>
      </dgm:t>
    </dgm:pt>
    <dgm:pt modelId="{C07C90DB-AEFD-43AE-B437-96D12F67578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Aufbereitung</a:t>
          </a:r>
        </a:p>
      </dgm:t>
    </dgm:pt>
    <dgm:pt modelId="{6BAAD0AA-A3FE-4DAC-A8B7-EAE770283C71}" type="parTrans" cxnId="{DEB8B79D-0DFB-4533-8853-774BCF272043}">
      <dgm:prSet/>
      <dgm:spPr/>
      <dgm:t>
        <a:bodyPr/>
        <a:lstStyle/>
        <a:p>
          <a:endParaRPr lang="de-DE"/>
        </a:p>
      </dgm:t>
    </dgm:pt>
    <dgm:pt modelId="{A1749F01-8DD8-49C3-9BD9-F189BE3DACD5}" type="sibTrans" cxnId="{DEB8B79D-0DFB-4533-8853-774BCF272043}">
      <dgm:prSet/>
      <dgm:spPr/>
      <dgm:t>
        <a:bodyPr/>
        <a:lstStyle/>
        <a:p>
          <a:endParaRPr lang="de-DE"/>
        </a:p>
      </dgm:t>
    </dgm:pt>
    <dgm:pt modelId="{0670E3F9-6CA0-466F-B676-D7140EF5CFF4}" type="pres">
      <dgm:prSet presAssocID="{414000C7-ADC3-4766-9349-83CA1468F5C1}" presName="Name0" presStyleCnt="0">
        <dgm:presLayoutVars>
          <dgm:dir/>
          <dgm:animLvl val="lvl"/>
          <dgm:resizeHandles val="exact"/>
        </dgm:presLayoutVars>
      </dgm:prSet>
      <dgm:spPr/>
    </dgm:pt>
    <dgm:pt modelId="{BED8FB9D-CDC3-42C7-969B-50783561FBAF}" type="pres">
      <dgm:prSet presAssocID="{48FD45CD-EE92-4336-91F2-90113B781B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21B73B7-B2BC-4AB5-B2B0-B91B2C7F0465}" type="pres">
      <dgm:prSet presAssocID="{4957FF35-44E6-4534-8E6C-54C445FA7D0D}" presName="parTxOnlySpace" presStyleCnt="0"/>
      <dgm:spPr/>
    </dgm:pt>
    <dgm:pt modelId="{C1FB8AFD-D3E3-4A6F-A365-E11AB5666BD9}" type="pres">
      <dgm:prSet presAssocID="{30C1ABCA-B26C-42B1-AB24-74A6449C708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B2ED393-03C9-4C09-B31E-78BA14330512}" type="pres">
      <dgm:prSet presAssocID="{8B403459-1C2A-4913-A583-CFA455A410D7}" presName="parTxOnlySpace" presStyleCnt="0"/>
      <dgm:spPr/>
    </dgm:pt>
    <dgm:pt modelId="{EA2D0F78-2BCF-4453-82E3-05F0489D2355}" type="pres">
      <dgm:prSet presAssocID="{4BA94523-0991-41B3-9C00-2B5E4A930CF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60139ED-922C-4257-BAE7-A0D0F5C58924}" type="pres">
      <dgm:prSet presAssocID="{46299D77-8AFE-446A-8A11-F569A7F28C4A}" presName="parTxOnlySpace" presStyleCnt="0"/>
      <dgm:spPr/>
    </dgm:pt>
    <dgm:pt modelId="{0403E14C-545B-4C98-9666-306CE1B16243}" type="pres">
      <dgm:prSet presAssocID="{BF0875F9-3AB1-4CA7-A798-F35A9A8FAE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4B299FE-753F-4EB5-A49B-89FC2FDE99A6}" type="pres">
      <dgm:prSet presAssocID="{11CDAEAE-1219-471D-9F11-157EFBADD396}" presName="parTxOnlySpace" presStyleCnt="0"/>
      <dgm:spPr/>
    </dgm:pt>
    <dgm:pt modelId="{4C1A87AA-5AB2-4E00-9362-64A29391C2CF}" type="pres">
      <dgm:prSet presAssocID="{C07C90DB-AEFD-43AE-B437-96D12F67578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6739218-35E6-4FA8-9E11-01DD0C87C72D}" srcId="{414000C7-ADC3-4766-9349-83CA1468F5C1}" destId="{48FD45CD-EE92-4336-91F2-90113B781BFA}" srcOrd="0" destOrd="0" parTransId="{A0CF16A9-25BF-4A49-977B-087EE1BCBF57}" sibTransId="{4957FF35-44E6-4534-8E6C-54C445FA7D0D}"/>
    <dgm:cxn modelId="{2CC50835-7944-4B90-93EA-4AC002E4DBAC}" type="presOf" srcId="{C07C90DB-AEFD-43AE-B437-96D12F675789}" destId="{4C1A87AA-5AB2-4E00-9362-64A29391C2CF}" srcOrd="0" destOrd="0" presId="urn:microsoft.com/office/officeart/2005/8/layout/chevron1"/>
    <dgm:cxn modelId="{6D020D64-A560-4580-9B7A-E85E7D293452}" type="presOf" srcId="{4BA94523-0991-41B3-9C00-2B5E4A930CFF}" destId="{EA2D0F78-2BCF-4453-82E3-05F0489D2355}" srcOrd="0" destOrd="0" presId="urn:microsoft.com/office/officeart/2005/8/layout/chevron1"/>
    <dgm:cxn modelId="{8FB5E290-DBB8-4930-8D51-4A7019D2B83C}" srcId="{414000C7-ADC3-4766-9349-83CA1468F5C1}" destId="{4BA94523-0991-41B3-9C00-2B5E4A930CFF}" srcOrd="2" destOrd="0" parTransId="{CFC92801-15A9-45DA-80C4-A0C7FB8D7CEB}" sibTransId="{46299D77-8AFE-446A-8A11-F569A7F28C4A}"/>
    <dgm:cxn modelId="{63971797-1C83-4BB3-AD7F-02DB7D7F2452}" srcId="{414000C7-ADC3-4766-9349-83CA1468F5C1}" destId="{30C1ABCA-B26C-42B1-AB24-74A6449C708A}" srcOrd="1" destOrd="0" parTransId="{8CEAEFEA-52E9-42DA-9F11-4F011505A726}" sibTransId="{8B403459-1C2A-4913-A583-CFA455A410D7}"/>
    <dgm:cxn modelId="{DEB8B79D-0DFB-4533-8853-774BCF272043}" srcId="{414000C7-ADC3-4766-9349-83CA1468F5C1}" destId="{C07C90DB-AEFD-43AE-B437-96D12F675789}" srcOrd="4" destOrd="0" parTransId="{6BAAD0AA-A3FE-4DAC-A8B7-EAE770283C71}" sibTransId="{A1749F01-8DD8-49C3-9BD9-F189BE3DACD5}"/>
    <dgm:cxn modelId="{72E137AD-B1FC-407A-B85B-3962BDE1AE5C}" type="presOf" srcId="{30C1ABCA-B26C-42B1-AB24-74A6449C708A}" destId="{C1FB8AFD-D3E3-4A6F-A365-E11AB5666BD9}" srcOrd="0" destOrd="0" presId="urn:microsoft.com/office/officeart/2005/8/layout/chevron1"/>
    <dgm:cxn modelId="{FB12C1BA-3071-4FD7-A9D9-AFFE2E6D5F85}" type="presOf" srcId="{48FD45CD-EE92-4336-91F2-90113B781BFA}" destId="{BED8FB9D-CDC3-42C7-969B-50783561FBAF}" srcOrd="0" destOrd="0" presId="urn:microsoft.com/office/officeart/2005/8/layout/chevron1"/>
    <dgm:cxn modelId="{0380D5C6-A08F-465D-B689-18A81D30CA7A}" type="presOf" srcId="{BF0875F9-3AB1-4CA7-A798-F35A9A8FAEC4}" destId="{0403E14C-545B-4C98-9666-306CE1B16243}" srcOrd="0" destOrd="0" presId="urn:microsoft.com/office/officeart/2005/8/layout/chevron1"/>
    <dgm:cxn modelId="{78FC82E7-0615-45A9-98CC-187ADA880A9B}" srcId="{414000C7-ADC3-4766-9349-83CA1468F5C1}" destId="{BF0875F9-3AB1-4CA7-A798-F35A9A8FAEC4}" srcOrd="3" destOrd="0" parTransId="{74D9BBCD-B8C2-4AFD-867E-62FF8BC0959F}" sibTransId="{11CDAEAE-1219-471D-9F11-157EFBADD396}"/>
    <dgm:cxn modelId="{D58A82E9-3B07-465E-9C80-6CBA2F0F50C9}" type="presOf" srcId="{414000C7-ADC3-4766-9349-83CA1468F5C1}" destId="{0670E3F9-6CA0-466F-B676-D7140EF5CFF4}" srcOrd="0" destOrd="0" presId="urn:microsoft.com/office/officeart/2005/8/layout/chevron1"/>
    <dgm:cxn modelId="{A2E7A47B-3DCF-44B4-97B8-F8F70A4F6A27}" type="presParOf" srcId="{0670E3F9-6CA0-466F-B676-D7140EF5CFF4}" destId="{BED8FB9D-CDC3-42C7-969B-50783561FBAF}" srcOrd="0" destOrd="0" presId="urn:microsoft.com/office/officeart/2005/8/layout/chevron1"/>
    <dgm:cxn modelId="{E52F0EAF-02F2-4DAA-949E-E953AAC4FDB5}" type="presParOf" srcId="{0670E3F9-6CA0-466F-B676-D7140EF5CFF4}" destId="{421B73B7-B2BC-4AB5-B2B0-B91B2C7F0465}" srcOrd="1" destOrd="0" presId="urn:microsoft.com/office/officeart/2005/8/layout/chevron1"/>
    <dgm:cxn modelId="{56AD5B97-BCEE-4968-A540-7BB7117F92FB}" type="presParOf" srcId="{0670E3F9-6CA0-466F-B676-D7140EF5CFF4}" destId="{C1FB8AFD-D3E3-4A6F-A365-E11AB5666BD9}" srcOrd="2" destOrd="0" presId="urn:microsoft.com/office/officeart/2005/8/layout/chevron1"/>
    <dgm:cxn modelId="{B27D5CA3-867B-4D20-BFFD-623A823E1B12}" type="presParOf" srcId="{0670E3F9-6CA0-466F-B676-D7140EF5CFF4}" destId="{FB2ED393-03C9-4C09-B31E-78BA14330512}" srcOrd="3" destOrd="0" presId="urn:microsoft.com/office/officeart/2005/8/layout/chevron1"/>
    <dgm:cxn modelId="{9173D889-C146-4372-8E25-9B65BAD64DF5}" type="presParOf" srcId="{0670E3F9-6CA0-466F-B676-D7140EF5CFF4}" destId="{EA2D0F78-2BCF-4453-82E3-05F0489D2355}" srcOrd="4" destOrd="0" presId="urn:microsoft.com/office/officeart/2005/8/layout/chevron1"/>
    <dgm:cxn modelId="{9465AED9-6172-40A9-9A58-B8A2C34DB35D}" type="presParOf" srcId="{0670E3F9-6CA0-466F-B676-D7140EF5CFF4}" destId="{560139ED-922C-4257-BAE7-A0D0F5C58924}" srcOrd="5" destOrd="0" presId="urn:microsoft.com/office/officeart/2005/8/layout/chevron1"/>
    <dgm:cxn modelId="{5E7AF095-54FC-469F-A45D-3AF2E72D8CB7}" type="presParOf" srcId="{0670E3F9-6CA0-466F-B676-D7140EF5CFF4}" destId="{0403E14C-545B-4C98-9666-306CE1B16243}" srcOrd="6" destOrd="0" presId="urn:microsoft.com/office/officeart/2005/8/layout/chevron1"/>
    <dgm:cxn modelId="{A117522F-B96A-4AA4-9499-57B83B2670DD}" type="presParOf" srcId="{0670E3F9-6CA0-466F-B676-D7140EF5CFF4}" destId="{F4B299FE-753F-4EB5-A49B-89FC2FDE99A6}" srcOrd="7" destOrd="0" presId="urn:microsoft.com/office/officeart/2005/8/layout/chevron1"/>
    <dgm:cxn modelId="{DF9A6D1D-9649-424C-9C54-F1AC2B0B1427}" type="presParOf" srcId="{0670E3F9-6CA0-466F-B676-D7140EF5CFF4}" destId="{4C1A87AA-5AB2-4E00-9362-64A29391C2C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8FB9D-CDC3-42C7-969B-50783561FBAF}">
      <dsp:nvSpPr>
        <dsp:cNvPr id="0" name=""/>
        <dsp:cNvSpPr/>
      </dsp:nvSpPr>
      <dsp:spPr>
        <a:xfrm>
          <a:off x="2549" y="292443"/>
          <a:ext cx="2269016" cy="907606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Binärer Literaturtyp-Klassifizier</a:t>
          </a:r>
        </a:p>
      </dsp:txBody>
      <dsp:txXfrm>
        <a:off x="456352" y="292443"/>
        <a:ext cx="1361410" cy="907606"/>
      </dsp:txXfrm>
    </dsp:sp>
    <dsp:sp modelId="{C1FB8AFD-D3E3-4A6F-A365-E11AB5666BD9}">
      <dsp:nvSpPr>
        <dsp:cNvPr id="0" name=""/>
        <dsp:cNvSpPr/>
      </dsp:nvSpPr>
      <dsp:spPr>
        <a:xfrm>
          <a:off x="2044664" y="292443"/>
          <a:ext cx="2269016" cy="907606"/>
        </a:xfrm>
        <a:prstGeom prst="chevron">
          <a:avLst/>
        </a:prstGeom>
        <a:solidFill>
          <a:srgbClr val="82BBE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NER-Tagger</a:t>
          </a:r>
        </a:p>
      </dsp:txBody>
      <dsp:txXfrm>
        <a:off x="2498467" y="292443"/>
        <a:ext cx="1361410" cy="907606"/>
      </dsp:txXfrm>
    </dsp:sp>
    <dsp:sp modelId="{EA2D0F78-2BCF-4453-82E3-05F0489D2355}">
      <dsp:nvSpPr>
        <dsp:cNvPr id="0" name=""/>
        <dsp:cNvSpPr/>
      </dsp:nvSpPr>
      <dsp:spPr>
        <a:xfrm>
          <a:off x="4086779" y="292443"/>
          <a:ext cx="2269016" cy="907606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 err="1">
              <a:solidFill>
                <a:schemeClr val="tx1"/>
              </a:solidFill>
            </a:rPr>
            <a:t>RegEx</a:t>
          </a:r>
          <a:endParaRPr lang="de-DE" sz="1600" b="1" kern="1200" dirty="0">
            <a:solidFill>
              <a:schemeClr val="tx1"/>
            </a:solidFill>
          </a:endParaRPr>
        </a:p>
      </dsp:txBody>
      <dsp:txXfrm>
        <a:off x="4540582" y="292443"/>
        <a:ext cx="1361410" cy="907606"/>
      </dsp:txXfrm>
    </dsp:sp>
    <dsp:sp modelId="{0403E14C-545B-4C98-9666-306CE1B16243}">
      <dsp:nvSpPr>
        <dsp:cNvPr id="0" name=""/>
        <dsp:cNvSpPr/>
      </dsp:nvSpPr>
      <dsp:spPr>
        <a:xfrm>
          <a:off x="6128894" y="292443"/>
          <a:ext cx="2269016" cy="907606"/>
        </a:xfrm>
        <a:prstGeom prst="chevron">
          <a:avLst/>
        </a:prstGeom>
        <a:solidFill>
          <a:srgbClr val="FF5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NER-Tagger und manuelles Parsen</a:t>
          </a:r>
        </a:p>
      </dsp:txBody>
      <dsp:txXfrm>
        <a:off x="6582697" y="292443"/>
        <a:ext cx="1361410" cy="907606"/>
      </dsp:txXfrm>
    </dsp:sp>
    <dsp:sp modelId="{4C1A87AA-5AB2-4E00-9362-64A29391C2CF}">
      <dsp:nvSpPr>
        <dsp:cNvPr id="0" name=""/>
        <dsp:cNvSpPr/>
      </dsp:nvSpPr>
      <dsp:spPr>
        <a:xfrm>
          <a:off x="8171009" y="292443"/>
          <a:ext cx="2269016" cy="907606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Aufbereitung</a:t>
          </a:r>
        </a:p>
      </dsp:txBody>
      <dsp:txXfrm>
        <a:off x="8624812" y="292443"/>
        <a:ext cx="1361410" cy="90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28.44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0,'26'2,"-1"0,31 7,43 4,580-11,-332-4,-325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53.24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26,'185'3,"198"-6,-279-9,-59 5,51 0,605 8,-679-1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59.02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0,'1181'0,"-1159"0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00.64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26,'226'3,"241"-6,-334-9,71-2,50 15,-232-1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02.86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63,'874'0,"-845"-2,0-1,29-6,-28 4,54-4,-62 8,-1-1,27-7,40-3,-42 7,-30-1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05.94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54,'274'-14,"4"1,-183 12,134-17,-162 12,123 5,-90 3,-78-2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19.50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28,'16'1,"0"1,30 7,17 2,353-6,-227-8,-149 3,0-2,59-11,40-14,-120 23,0 1,34 0,-32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21.52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1,'1368'0,"-1346"0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23.71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0 105,'20'-2,"-1"0,0-1,0-1,19-7,37-6,-74 17,546-63,-227 60,-171 5,-127-2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27.80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0,'540'0,"-518"0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31.18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1,'1409'0,"-1384"0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30.82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79,'80'-4,"154"-29,-23 2,335 20,-334 13,-189-2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33.45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0,'1310'0,"-1289"0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35.99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52,'59'0,"18"1,0-3,77-13,-71 6,1 4,117 6,-61 2,-101-3,1-3,59-9,-48 4,-29 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44.53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0,'5'3,"0"0,-1 0,2-1,-1 0,0 0,0 0,1-1,-1 1,1-1,-1-1,1 1,5-1,12 3,371 32,-230-26,549 2,-438-13,-252 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48.87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11,'1464'0,"-1414"-5,-27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52.78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0,'71'11,"-17"-1,455-2,-298-10,151 2,-340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54.62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1,'1208'0,"-1187"0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56.23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54,'118'2,"126"-5,-170-9,-51 7,0 1,26 0,2 3,-19 2,0-2,0-1,48-10,-50 6,1 2,-1 2,59 2,-51 1,-16-1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9:58.1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52,'128'2,"135"-4,-152-10,39-2,-44 16,87-4,-103-10,-54 6,47-2,477 9,-539-1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00.09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1,'1181'0,"-1159"0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03.65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80,'38'0,"56"0,139-16,-126 6,212 7,-154 6,-67-2,108-3,-157-4,47-13,-58 10,0 2,74-4,-87 11,-3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32.87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0,'1181'0,"-1159"0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06.66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27,'166'-13,"5"-1,621 15,-770-1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08.32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1281 0,'-4'1,"1"1,-1-1,1 0,0 1,-1 0,1 0,0 0,0 0,0 0,-4 5,-14 9,5-8,0-2,-1 0,0 0,0-1,0-2,0 1,-26 0,-130-5,75-2,-669 3,745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10.22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0 105,'51'-3,"0"-3,-1-1,1-3,48-17,-52 14,1 1,0 2,1 3,78-3,74 12,-179-2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12.46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29,'37'-2,"48"-8,23-2,667 7,-415 7,-341-2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14.83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0,'1361'0,"-1339"0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16.76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28,'799'0,"-780"-1,-1-1,36-9,-35 7,1 0,27-1,261 5,-287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19.34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25,'1146'0,"-1128"-1,-1 0,34-9,4 0,-35 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28.81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0,'1206'0,"-1184"0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30.66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1,'1540'0,"-1518"0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33.5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55,'3'-3,"1"1,0-1,-1 1,1 0,0 0,0 1,0-1,1 1,-1 0,0 0,1 0,4 0,58-2,-42 3,272-21,167 13,-269 10,9-2,-182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35.53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53,'206'-13,"-99"3,22-1,189-7,129 19,-426-1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35.58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1,'1207'0,"-1185"0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38.56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54,'42'-2,"-1"-2,63-15,-58 10,77-7,476 13,-322 5,-255-2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41.8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53,'215'-13,"11"0,309 14,-506-3,58-10,-57 7,55-4,-34 10,-29-1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43.65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0,'1105'0,"-1084"1,0 1,28 5,-22-1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46.37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0,'1207'0,"-1185"0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49.60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1 152,'512'-43,"-307"19,163-1,-146 13,-115 0,-59 6,58-1,-61 7,0-1,69-12,-89 8,-3 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51.81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97,'102'0,"120"-16,-93 2,-47 6,90-21,-132 22,0 2,1 2,-1 2,50 5,6-1,-74-3,-1-1,0-1,0 0,32-9,-36 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54.22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1,'1670'0,"-1648"0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0:55.84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78,'9'-1,"0"0,0-1,0 0,-1-1,11-3,8-3,33-7,1 3,1 3,0 2,103 1,414 8,-558-1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1:02.34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0,'1258'0,"-1237"0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38.10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0,'1386'0,"-1364"0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1:04.92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1,'1155'0,"-1133"0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1:06.75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0,'1'2,"-1"0,1 0,-1 0,1-1,0 1,0 0,0-1,0 1,0 0,0-1,0 1,0-1,1 0,-1 1,0-1,1 0,0 0,-1 0,1 0,-1 0,1 0,0 0,0-1,-1 1,1-1,0 1,2-1,59 11,-57-10,441 7,-251-11,313 3,-487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1:08.94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0,'1027'0,"-1005"0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1:11.59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1,'1468'0,"-1447"0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1:13.1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27,'1040'0,"-889"-13,0-1,172 15,-297-1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51:14.93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0,'355'13,"19"0,78-13,-430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42.16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0,'1259'0,"-1237"0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44.43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1,'1412'0,"-1390"0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48.24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27,'464'0,"-446"-1,1-1,35-9,-34 7,1 0,25-1,339 6,-363-1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7T13:48:51.1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0,'1207'0,"-1185"0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F1C6C-D8CC-F94D-BF45-CAC98A227763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437DF-A6EC-EE42-80A6-71063A224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7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64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440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22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86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876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446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352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35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png"/><Relationship Id="rId21" Type="http://schemas.openxmlformats.org/officeDocument/2006/relationships/image" Target="../media/image17.png"/><Relationship Id="rId42" Type="http://schemas.openxmlformats.org/officeDocument/2006/relationships/customXml" Target="../ink/ink21.xml"/><Relationship Id="rId47" Type="http://schemas.openxmlformats.org/officeDocument/2006/relationships/image" Target="../media/image29.png"/><Relationship Id="rId63" Type="http://schemas.openxmlformats.org/officeDocument/2006/relationships/customXml" Target="../ink/ink32.xml"/><Relationship Id="rId68" Type="http://schemas.openxmlformats.org/officeDocument/2006/relationships/image" Target="../media/image39.png"/><Relationship Id="rId84" Type="http://schemas.openxmlformats.org/officeDocument/2006/relationships/image" Target="../media/image46.png"/><Relationship Id="rId89" Type="http://schemas.openxmlformats.org/officeDocument/2006/relationships/image" Target="../media/image48.png"/><Relationship Id="rId16" Type="http://schemas.openxmlformats.org/officeDocument/2006/relationships/customXml" Target="../ink/ink7.xml"/><Relationship Id="rId107" Type="http://schemas.openxmlformats.org/officeDocument/2006/relationships/image" Target="../media/image57.png"/><Relationship Id="rId11" Type="http://schemas.openxmlformats.org/officeDocument/2006/relationships/image" Target="../media/image12.png"/><Relationship Id="rId32" Type="http://schemas.openxmlformats.org/officeDocument/2006/relationships/image" Target="../media/image22.png"/><Relationship Id="rId37" Type="http://schemas.openxmlformats.org/officeDocument/2006/relationships/customXml" Target="../ink/ink18.xml"/><Relationship Id="rId53" Type="http://schemas.openxmlformats.org/officeDocument/2006/relationships/image" Target="../media/image32.png"/><Relationship Id="rId58" Type="http://schemas.openxmlformats.org/officeDocument/2006/relationships/image" Target="../media/image34.png"/><Relationship Id="rId74" Type="http://schemas.openxmlformats.org/officeDocument/2006/relationships/customXml" Target="../ink/ink38.xml"/><Relationship Id="rId79" Type="http://schemas.openxmlformats.org/officeDocument/2006/relationships/customXml" Target="../ink/ink41.xml"/><Relationship Id="rId102" Type="http://schemas.openxmlformats.org/officeDocument/2006/relationships/customXml" Target="../ink/ink53.xml"/><Relationship Id="rId5" Type="http://schemas.openxmlformats.org/officeDocument/2006/relationships/image" Target="../media/image90.png"/><Relationship Id="rId90" Type="http://schemas.openxmlformats.org/officeDocument/2006/relationships/customXml" Target="../ink/ink47.xml"/><Relationship Id="rId95" Type="http://schemas.openxmlformats.org/officeDocument/2006/relationships/image" Target="../media/image51.png"/><Relationship Id="rId22" Type="http://schemas.openxmlformats.org/officeDocument/2006/relationships/customXml" Target="../ink/ink10.xml"/><Relationship Id="rId27" Type="http://schemas.openxmlformats.org/officeDocument/2006/relationships/customXml" Target="../ink/ink13.xml"/><Relationship Id="rId43" Type="http://schemas.openxmlformats.org/officeDocument/2006/relationships/image" Target="../media/image27.png"/><Relationship Id="rId48" Type="http://schemas.openxmlformats.org/officeDocument/2006/relationships/customXml" Target="../ink/ink24.xml"/><Relationship Id="rId64" Type="http://schemas.openxmlformats.org/officeDocument/2006/relationships/image" Target="../media/image37.png"/><Relationship Id="rId69" Type="http://schemas.openxmlformats.org/officeDocument/2006/relationships/customXml" Target="../ink/ink35.xml"/><Relationship Id="rId80" Type="http://schemas.openxmlformats.org/officeDocument/2006/relationships/image" Target="../media/image44.png"/><Relationship Id="rId85" Type="http://schemas.openxmlformats.org/officeDocument/2006/relationships/customXml" Target="../ink/ink44.xml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33" Type="http://schemas.openxmlformats.org/officeDocument/2006/relationships/customXml" Target="../ink/ink16.xml"/><Relationship Id="rId38" Type="http://schemas.openxmlformats.org/officeDocument/2006/relationships/image" Target="../media/image25.png"/><Relationship Id="rId59" Type="http://schemas.openxmlformats.org/officeDocument/2006/relationships/customXml" Target="../ink/ink30.xml"/><Relationship Id="rId103" Type="http://schemas.openxmlformats.org/officeDocument/2006/relationships/image" Target="../media/image55.png"/><Relationship Id="rId108" Type="http://schemas.openxmlformats.org/officeDocument/2006/relationships/image" Target="../media/image7.png"/><Relationship Id="rId54" Type="http://schemas.openxmlformats.org/officeDocument/2006/relationships/customXml" Target="../ink/ink27.xml"/><Relationship Id="rId70" Type="http://schemas.openxmlformats.org/officeDocument/2006/relationships/image" Target="../media/image40.png"/><Relationship Id="rId75" Type="http://schemas.openxmlformats.org/officeDocument/2006/relationships/image" Target="../media/image42.png"/><Relationship Id="rId91" Type="http://schemas.openxmlformats.org/officeDocument/2006/relationships/image" Target="../media/image49.png"/><Relationship Id="rId96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image" Target="../media/image30.png"/><Relationship Id="rId57" Type="http://schemas.openxmlformats.org/officeDocument/2006/relationships/customXml" Target="../ink/ink29.xml"/><Relationship Id="rId106" Type="http://schemas.openxmlformats.org/officeDocument/2006/relationships/customXml" Target="../ink/ink55.xml"/><Relationship Id="rId10" Type="http://schemas.openxmlformats.org/officeDocument/2006/relationships/customXml" Target="../ink/ink4.xml"/><Relationship Id="rId31" Type="http://schemas.openxmlformats.org/officeDocument/2006/relationships/customXml" Target="../ink/ink15.xml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image" Target="../media/image35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customXml" Target="../ink/ink40.xml"/><Relationship Id="rId81" Type="http://schemas.openxmlformats.org/officeDocument/2006/relationships/customXml" Target="../ink/ink42.xml"/><Relationship Id="rId86" Type="http://schemas.openxmlformats.org/officeDocument/2006/relationships/customXml" Target="../ink/ink45.xml"/><Relationship Id="rId94" Type="http://schemas.openxmlformats.org/officeDocument/2006/relationships/customXml" Target="../ink/ink49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39" Type="http://schemas.openxmlformats.org/officeDocument/2006/relationships/customXml" Target="../ink/ink19.xml"/><Relationship Id="rId109" Type="http://schemas.openxmlformats.org/officeDocument/2006/relationships/image" Target="../media/image8.png"/><Relationship Id="rId34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33.png"/><Relationship Id="rId76" Type="http://schemas.openxmlformats.org/officeDocument/2006/relationships/customXml" Target="../ink/ink39.xml"/><Relationship Id="rId97" Type="http://schemas.openxmlformats.org/officeDocument/2006/relationships/image" Target="../media/image52.png"/><Relationship Id="rId104" Type="http://schemas.openxmlformats.org/officeDocument/2006/relationships/customXml" Target="../ink/ink54.xml"/><Relationship Id="rId7" Type="http://schemas.openxmlformats.org/officeDocument/2006/relationships/image" Target="../media/image100.png"/><Relationship Id="rId71" Type="http://schemas.openxmlformats.org/officeDocument/2006/relationships/customXml" Target="../ink/ink36.xml"/><Relationship Id="rId92" Type="http://schemas.openxmlformats.org/officeDocument/2006/relationships/customXml" Target="../ink/ink48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4.xml"/><Relationship Id="rId24" Type="http://schemas.openxmlformats.org/officeDocument/2006/relationships/customXml" Target="../ink/ink11.xml"/><Relationship Id="rId40" Type="http://schemas.openxmlformats.org/officeDocument/2006/relationships/customXml" Target="../ink/ink20.xml"/><Relationship Id="rId45" Type="http://schemas.openxmlformats.org/officeDocument/2006/relationships/image" Target="../media/image28.png"/><Relationship Id="rId66" Type="http://schemas.openxmlformats.org/officeDocument/2006/relationships/image" Target="../media/image38.png"/><Relationship Id="rId87" Type="http://schemas.openxmlformats.org/officeDocument/2006/relationships/image" Target="../media/image47.png"/><Relationship Id="rId61" Type="http://schemas.openxmlformats.org/officeDocument/2006/relationships/customXml" Target="../ink/ink31.xml"/><Relationship Id="rId82" Type="http://schemas.openxmlformats.org/officeDocument/2006/relationships/image" Target="../media/image45.png"/><Relationship Id="rId19" Type="http://schemas.openxmlformats.org/officeDocument/2006/relationships/image" Target="../media/image16.png"/><Relationship Id="rId14" Type="http://schemas.openxmlformats.org/officeDocument/2006/relationships/customXml" Target="../ink/ink6.xml"/><Relationship Id="rId30" Type="http://schemas.openxmlformats.org/officeDocument/2006/relationships/image" Target="../media/image21.png"/><Relationship Id="rId35" Type="http://schemas.openxmlformats.org/officeDocument/2006/relationships/customXml" Target="../ink/ink17.xml"/><Relationship Id="rId56" Type="http://schemas.openxmlformats.org/officeDocument/2006/relationships/customXml" Target="../ink/ink28.xml"/><Relationship Id="rId77" Type="http://schemas.openxmlformats.org/officeDocument/2006/relationships/image" Target="../media/image43.png"/><Relationship Id="rId100" Type="http://schemas.openxmlformats.org/officeDocument/2006/relationships/customXml" Target="../ink/ink52.xml"/><Relationship Id="rId105" Type="http://schemas.openxmlformats.org/officeDocument/2006/relationships/image" Target="../media/image56.png"/><Relationship Id="rId8" Type="http://schemas.openxmlformats.org/officeDocument/2006/relationships/customXml" Target="../ink/ink3.xml"/><Relationship Id="rId51" Type="http://schemas.openxmlformats.org/officeDocument/2006/relationships/image" Target="../media/image31.png"/><Relationship Id="rId72" Type="http://schemas.openxmlformats.org/officeDocument/2006/relationships/image" Target="../media/image41.png"/><Relationship Id="rId93" Type="http://schemas.openxmlformats.org/officeDocument/2006/relationships/image" Target="../media/image50.png"/><Relationship Id="rId98" Type="http://schemas.openxmlformats.org/officeDocument/2006/relationships/customXml" Target="../ink/ink51.xml"/><Relationship Id="rId3" Type="http://schemas.openxmlformats.org/officeDocument/2006/relationships/image" Target="../media/image6.png"/><Relationship Id="rId25" Type="http://schemas.openxmlformats.org/officeDocument/2006/relationships/customXml" Target="../ink/ink12.xml"/><Relationship Id="rId46" Type="http://schemas.openxmlformats.org/officeDocument/2006/relationships/customXml" Target="../ink/ink23.xml"/><Relationship Id="rId67" Type="http://schemas.openxmlformats.org/officeDocument/2006/relationships/customXml" Target="../ink/ink34.xml"/><Relationship Id="rId20" Type="http://schemas.openxmlformats.org/officeDocument/2006/relationships/customXml" Target="../ink/ink9.xml"/><Relationship Id="rId41" Type="http://schemas.openxmlformats.org/officeDocument/2006/relationships/image" Target="../media/image26.png"/><Relationship Id="rId62" Type="http://schemas.openxmlformats.org/officeDocument/2006/relationships/image" Target="../media/image36.png"/><Relationship Id="rId83" Type="http://schemas.openxmlformats.org/officeDocument/2006/relationships/customXml" Target="../ink/ink43.xml"/><Relationship Id="rId88" Type="http://schemas.openxmlformats.org/officeDocument/2006/relationships/customXml" Target="../ink/ink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C1270E9D-EC9E-FFC6-16D4-B67E67ABD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ED7935-147B-CF61-9F47-CAC04D91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Praktikum Sprachtechnologie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9A848-B223-4294-1B4D-BF32EDAE0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Bibtex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-Konverter</a:t>
            </a:r>
          </a:p>
        </p:txBody>
      </p:sp>
    </p:spTree>
    <p:extLst>
      <p:ext uri="{BB962C8B-B14F-4D97-AF65-F5344CB8AC3E}">
        <p14:creationId xmlns:p14="http://schemas.microsoft.com/office/powerpoint/2010/main" val="807387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44" y="223121"/>
            <a:ext cx="10254381" cy="376954"/>
          </a:xfrm>
        </p:spPr>
        <p:txBody>
          <a:bodyPr>
            <a:noAutofit/>
          </a:bodyPr>
          <a:lstStyle/>
          <a:p>
            <a:r>
              <a:rPr lang="de-DE" sz="2000" dirty="0"/>
              <a:t>Evaluation – Detaillierter </a:t>
            </a:r>
            <a:r>
              <a:rPr lang="de-DE" sz="2000" dirty="0" err="1"/>
              <a:t>Feldervergleich</a:t>
            </a:r>
            <a:r>
              <a:rPr lang="de-DE" sz="2000" dirty="0"/>
              <a:t> (wenn das Feld in Ein- UND Ausgabe vorkommt)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  <p:sp>
        <p:nvSpPr>
          <p:cNvPr id="75" name="Inhaltsplatzhalter 2">
            <a:extLst>
              <a:ext uri="{FF2B5EF4-FFF2-40B4-BE49-F238E27FC236}">
                <a16:creationId xmlns:a16="http://schemas.microsoft.com/office/drawing/2014/main" id="{3B43F823-63FA-82F1-1330-8A986DD3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5555" y="3823576"/>
            <a:ext cx="3205445" cy="28978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u="sng" dirty="0">
                <a:sym typeface="Wingdings" panose="05000000000000000000" pitchFamily="2" charset="2"/>
              </a:rPr>
              <a:t>Proceedings: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Editoren häufig als Autoren identifiziert wegen Falschklassifikation </a:t>
            </a:r>
            <a:r>
              <a:rPr lang="de-DE" dirty="0" err="1">
                <a:sym typeface="Wingdings" panose="05000000000000000000" pitchFamily="2" charset="2"/>
              </a:rPr>
              <a:t>proceedings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phdthesis</a:t>
            </a:r>
            <a:endParaRPr lang="de-DE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„title“ enthält häufig nur die Editoren-Endung „title={Eds}“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„total“ gering wegen relativ vieler fehlender Felder</a:t>
            </a:r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</p:txBody>
      </p:sp>
      <p:pic>
        <p:nvPicPr>
          <p:cNvPr id="8" name="Grafik 7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C02C9A7F-DD73-3EAA-72DA-A09E093EF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8" y="3823576"/>
            <a:ext cx="7727732" cy="2897899"/>
          </a:xfrm>
          <a:prstGeom prst="rect">
            <a:avLst/>
          </a:prstGeom>
        </p:spPr>
      </p:pic>
      <p:pic>
        <p:nvPicPr>
          <p:cNvPr id="10" name="Grafik 9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74EC7866-E796-E91B-2B38-977F40481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8" y="777164"/>
            <a:ext cx="7727732" cy="2897899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29A8286-E684-FFD6-CEC5-72AF587924DA}"/>
              </a:ext>
            </a:extLst>
          </p:cNvPr>
          <p:cNvSpPr txBox="1">
            <a:spLocks/>
          </p:cNvSpPr>
          <p:nvPr/>
        </p:nvSpPr>
        <p:spPr>
          <a:xfrm>
            <a:off x="8605555" y="777164"/>
            <a:ext cx="3205445" cy="289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u="sng" dirty="0" err="1">
                <a:sym typeface="Wingdings" panose="05000000000000000000" pitchFamily="2" charset="2"/>
              </a:rPr>
              <a:t>Inproceedings</a:t>
            </a:r>
            <a:r>
              <a:rPr lang="de-DE" u="sng" dirty="0">
                <a:sym typeface="Wingdings" panose="05000000000000000000" pitchFamily="2" charset="2"/>
              </a:rPr>
              <a:t>: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bei </a:t>
            </a:r>
            <a:r>
              <a:rPr lang="de-DE" dirty="0" err="1">
                <a:sym typeface="Wingdings" panose="05000000000000000000" pitchFamily="2" charset="2"/>
              </a:rPr>
              <a:t>apa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harvard</a:t>
            </a:r>
            <a:r>
              <a:rPr lang="de-DE" dirty="0">
                <a:sym typeface="Wingdings" panose="05000000000000000000" pitchFamily="2" charset="2"/>
              </a:rPr>
              <a:t> enthält „title“ häufig „</a:t>
            </a:r>
            <a:r>
              <a:rPr lang="de-DE" dirty="0" err="1">
                <a:sym typeface="Wingdings" panose="05000000000000000000" pitchFamily="2" charset="2"/>
              </a:rPr>
              <a:t>year</a:t>
            </a:r>
            <a:r>
              <a:rPr lang="de-DE" dirty="0">
                <a:sym typeface="Wingdings" panose="05000000000000000000" pitchFamily="2" charset="2"/>
              </a:rPr>
              <a:t>“ und „</a:t>
            </a:r>
            <a:r>
              <a:rPr lang="de-DE" dirty="0" err="1">
                <a:sym typeface="Wingdings" panose="05000000000000000000" pitchFamily="2" charset="2"/>
              </a:rPr>
              <a:t>month</a:t>
            </a:r>
            <a:r>
              <a:rPr lang="de-DE" dirty="0">
                <a:sym typeface="Wingdings" panose="05000000000000000000" pitchFamily="2" charset="2"/>
              </a:rPr>
              <a:t>“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„title“ fehlgeleitet zu „</a:t>
            </a:r>
            <a:r>
              <a:rPr lang="de-DE" dirty="0" err="1">
                <a:sym typeface="Wingdings" panose="05000000000000000000" pitchFamily="2" charset="2"/>
              </a:rPr>
              <a:t>booktitle</a:t>
            </a:r>
            <a:r>
              <a:rPr lang="de-DE" dirty="0">
                <a:sym typeface="Wingdings" panose="05000000000000000000" pitchFamily="2" charset="2"/>
              </a:rPr>
              <a:t>“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„total“ gering wegen relativ vieler fehlender Felder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18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uiExpand="1" build="p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44" y="223121"/>
            <a:ext cx="10254381" cy="376954"/>
          </a:xfrm>
        </p:spPr>
        <p:txBody>
          <a:bodyPr>
            <a:noAutofit/>
          </a:bodyPr>
          <a:lstStyle/>
          <a:p>
            <a:r>
              <a:rPr lang="de-DE" sz="2000" dirty="0"/>
              <a:t>Evaluation – Detaillierter </a:t>
            </a:r>
            <a:r>
              <a:rPr lang="de-DE" sz="2000" dirty="0" err="1"/>
              <a:t>Feldervergleich</a:t>
            </a:r>
            <a:r>
              <a:rPr lang="de-DE" sz="2000" dirty="0"/>
              <a:t> (wenn das Feld in Ein- UND Ausgabe vorkommt)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  <p:sp>
        <p:nvSpPr>
          <p:cNvPr id="75" name="Inhaltsplatzhalter 2">
            <a:extLst>
              <a:ext uri="{FF2B5EF4-FFF2-40B4-BE49-F238E27FC236}">
                <a16:creationId xmlns:a16="http://schemas.microsoft.com/office/drawing/2014/main" id="{3B43F823-63FA-82F1-1330-8A986DD3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5555" y="3780708"/>
            <a:ext cx="3205445" cy="28978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u="sng" dirty="0" err="1">
                <a:sym typeface="Wingdings" panose="05000000000000000000" pitchFamily="2" charset="2"/>
              </a:rPr>
              <a:t>Phd</a:t>
            </a:r>
            <a:r>
              <a:rPr lang="de-DE" u="sng" dirty="0">
                <a:sym typeface="Wingdings" panose="05000000000000000000" pitchFamily="2" charset="2"/>
              </a:rPr>
              <a:t>-Thesis: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„title“ nur bei einigen Stilen weniger genau, da manchmal andere Attribute wie „type“ oder „</a:t>
            </a:r>
            <a:r>
              <a:rPr lang="de-DE" dirty="0" err="1">
                <a:sym typeface="Wingdings" panose="05000000000000000000" pitchFamily="2" charset="2"/>
              </a:rPr>
              <a:t>school</a:t>
            </a:r>
            <a:r>
              <a:rPr lang="de-DE" dirty="0">
                <a:sym typeface="Wingdings" panose="05000000000000000000" pitchFamily="2" charset="2"/>
              </a:rPr>
              <a:t>“ mit hineingemischt sind</a:t>
            </a:r>
            <a:endParaRPr lang="de-DE" dirty="0"/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29A8286-E684-FFD6-CEC5-72AF587924DA}"/>
              </a:ext>
            </a:extLst>
          </p:cNvPr>
          <p:cNvSpPr txBox="1">
            <a:spLocks/>
          </p:cNvSpPr>
          <p:nvPr/>
        </p:nvSpPr>
        <p:spPr>
          <a:xfrm>
            <a:off x="8605555" y="685795"/>
            <a:ext cx="3205445" cy="289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u="sng" dirty="0" err="1">
                <a:sym typeface="Wingdings" panose="05000000000000000000" pitchFamily="2" charset="2"/>
              </a:rPr>
              <a:t>Article</a:t>
            </a:r>
            <a:r>
              <a:rPr lang="de-DE" u="sng" dirty="0">
                <a:sym typeface="Wingdings" panose="05000000000000000000" pitchFamily="2" charset="2"/>
              </a:rPr>
              <a:t>: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Im Großen und Ganzen gut, da „</a:t>
            </a:r>
            <a:r>
              <a:rPr lang="de-DE" dirty="0" err="1">
                <a:sym typeface="Wingdings" panose="05000000000000000000" pitchFamily="2" charset="2"/>
              </a:rPr>
              <a:t>editor</a:t>
            </a:r>
            <a:r>
              <a:rPr lang="de-DE" dirty="0">
                <a:sym typeface="Wingdings" panose="05000000000000000000" pitchFamily="2" charset="2"/>
              </a:rPr>
              <a:t>“ und „</a:t>
            </a:r>
            <a:r>
              <a:rPr lang="de-DE" dirty="0" err="1">
                <a:sym typeface="Wingdings" panose="05000000000000000000" pitchFamily="2" charset="2"/>
              </a:rPr>
              <a:t>publisher</a:t>
            </a:r>
            <a:r>
              <a:rPr lang="de-DE" dirty="0">
                <a:sym typeface="Wingdings" panose="05000000000000000000" pitchFamily="2" charset="2"/>
              </a:rPr>
              <a:t>“ eher weniger relevant sind für </a:t>
            </a:r>
            <a:r>
              <a:rPr lang="de-DE" dirty="0" err="1">
                <a:sym typeface="Wingdings" panose="05000000000000000000" pitchFamily="2" charset="2"/>
              </a:rPr>
              <a:t>article</a:t>
            </a:r>
            <a:r>
              <a:rPr lang="de-DE" dirty="0">
                <a:sym typeface="Wingdings" panose="05000000000000000000" pitchFamily="2" charset="2"/>
              </a:rPr>
              <a:t>!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5" name="Grafik 4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7F1AAE7D-9115-CF7D-830F-3AA02EDC7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8" y="685795"/>
            <a:ext cx="7727732" cy="2897899"/>
          </a:xfrm>
          <a:prstGeom prst="rect">
            <a:avLst/>
          </a:prstGeom>
        </p:spPr>
      </p:pic>
      <p:pic>
        <p:nvPicPr>
          <p:cNvPr id="9" name="Grafik 8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BC63224F-A021-2763-4492-B3189DF64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8" y="3780709"/>
            <a:ext cx="7727732" cy="289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6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uiExpand="1" build="p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44" y="223121"/>
            <a:ext cx="10254381" cy="376954"/>
          </a:xfrm>
        </p:spPr>
        <p:txBody>
          <a:bodyPr>
            <a:noAutofit/>
          </a:bodyPr>
          <a:lstStyle/>
          <a:p>
            <a:r>
              <a:rPr lang="de-DE" sz="2000" dirty="0"/>
              <a:t>Evaluation – Detaillierter </a:t>
            </a:r>
            <a:r>
              <a:rPr lang="de-DE" sz="2000" dirty="0" err="1"/>
              <a:t>Feldervergleich</a:t>
            </a:r>
            <a:r>
              <a:rPr lang="de-DE" sz="2000" dirty="0"/>
              <a:t> (wenn das Feld in Ein- UND Ausgabe vorkommt)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/>
          </a:p>
        </p:txBody>
      </p:sp>
      <p:sp>
        <p:nvSpPr>
          <p:cNvPr id="75" name="Inhaltsplatzhalter 2">
            <a:extLst>
              <a:ext uri="{FF2B5EF4-FFF2-40B4-BE49-F238E27FC236}">
                <a16:creationId xmlns:a16="http://schemas.microsoft.com/office/drawing/2014/main" id="{3B43F823-63FA-82F1-1330-8A986DD3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5555" y="3823576"/>
            <a:ext cx="3205445" cy="28978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u="sng" dirty="0">
                <a:sym typeface="Wingdings" panose="05000000000000000000" pitchFamily="2" charset="2"/>
              </a:rPr>
              <a:t>Book: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series</a:t>
            </a:r>
            <a:r>
              <a:rPr lang="de-DE" dirty="0">
                <a:sym typeface="Wingdings" panose="05000000000000000000" pitchFamily="2" charset="2"/>
              </a:rPr>
              <a:t>“ erwartungsgemäß schwierig zu finden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edition</a:t>
            </a:r>
            <a:r>
              <a:rPr lang="de-DE" dirty="0">
                <a:sym typeface="Wingdings" panose="05000000000000000000" pitchFamily="2" charset="2"/>
              </a:rPr>
              <a:t>“ i. d. Regel okay, aber nur 1/3 Trefferquote wegen fehlenden Suffixen, z. B. </a:t>
            </a:r>
          </a:p>
          <a:p>
            <a:pPr>
              <a:spcBef>
                <a:spcPts val="0"/>
              </a:spcBef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dirty="0">
                <a:sym typeface="Wingdings" panose="05000000000000000000" pitchFamily="2" charset="2"/>
              </a:rPr>
              <a:t>               vs. 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29A8286-E684-FFD6-CEC5-72AF587924DA}"/>
              </a:ext>
            </a:extLst>
          </p:cNvPr>
          <p:cNvSpPr txBox="1">
            <a:spLocks/>
          </p:cNvSpPr>
          <p:nvPr/>
        </p:nvSpPr>
        <p:spPr>
          <a:xfrm>
            <a:off x="8605555" y="721681"/>
            <a:ext cx="3205445" cy="3166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u="sng" dirty="0" err="1">
                <a:sym typeface="Wingdings" panose="05000000000000000000" pitchFamily="2" charset="2"/>
              </a:rPr>
              <a:t>Incollection</a:t>
            </a:r>
            <a:r>
              <a:rPr lang="de-DE" u="sng" dirty="0">
                <a:sym typeface="Wingdings" panose="05000000000000000000" pitchFamily="2" charset="2"/>
              </a:rPr>
              <a:t>: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series</a:t>
            </a:r>
            <a:r>
              <a:rPr lang="de-DE" dirty="0">
                <a:sym typeface="Wingdings" panose="05000000000000000000" pitchFamily="2" charset="2"/>
              </a:rPr>
              <a:t>“ erwartungsgemäß schwierig zu finden, da verwechselbar mit „title“ und „</a:t>
            </a:r>
            <a:r>
              <a:rPr lang="de-DE" dirty="0" err="1">
                <a:sym typeface="Wingdings" panose="05000000000000000000" pitchFamily="2" charset="2"/>
              </a:rPr>
              <a:t>booktitle</a:t>
            </a:r>
            <a:r>
              <a:rPr lang="de-DE" dirty="0">
                <a:sym typeface="Wingdings" panose="05000000000000000000" pitchFamily="2" charset="2"/>
              </a:rPr>
              <a:t>“</a:t>
            </a:r>
          </a:p>
          <a:p>
            <a:pPr>
              <a:spcBef>
                <a:spcPts val="0"/>
              </a:spcBef>
            </a:pPr>
            <a:r>
              <a:rPr lang="de-DE" dirty="0">
                <a:sym typeface="Wingdings" panose="05000000000000000000" pitchFamily="2" charset="2"/>
              </a:rPr>
              <a:t>Generell für alle Typen: Quote für „</a:t>
            </a:r>
            <a:r>
              <a:rPr lang="de-DE" dirty="0" err="1">
                <a:sym typeface="Wingdings" panose="05000000000000000000" pitchFamily="2" charset="2"/>
              </a:rPr>
              <a:t>author</a:t>
            </a:r>
            <a:r>
              <a:rPr lang="de-DE" dirty="0">
                <a:sym typeface="Wingdings" panose="05000000000000000000" pitchFamily="2" charset="2"/>
              </a:rPr>
              <a:t>“/“</a:t>
            </a:r>
            <a:r>
              <a:rPr lang="de-DE" dirty="0" err="1">
                <a:sym typeface="Wingdings" panose="05000000000000000000" pitchFamily="2" charset="2"/>
              </a:rPr>
              <a:t>editor</a:t>
            </a:r>
            <a:r>
              <a:rPr lang="de-DE" dirty="0">
                <a:sym typeface="Wingdings" panose="05000000000000000000" pitchFamily="2" charset="2"/>
              </a:rPr>
              <a:t>“ in Wirklichkeit nahezu bei 100%!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/>
              <a:t>                      vs.</a:t>
            </a:r>
          </a:p>
        </p:txBody>
      </p:sp>
      <p:pic>
        <p:nvPicPr>
          <p:cNvPr id="7" name="Grafik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87B56982-F60B-C030-0AF2-D247F7B48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8" y="721681"/>
            <a:ext cx="7727732" cy="2897899"/>
          </a:xfrm>
          <a:prstGeom prst="rect">
            <a:avLst/>
          </a:prstGeom>
        </p:spPr>
      </p:pic>
      <p:pic>
        <p:nvPicPr>
          <p:cNvPr id="10" name="Grafik 9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8DAABA64-D12F-CD6F-0F76-297D67E4F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8" y="3760953"/>
            <a:ext cx="7727732" cy="289789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25B79FB-CBBB-B2E0-F5AB-A6F82A93B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4115" y="3181350"/>
            <a:ext cx="2466975" cy="247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29E94AE-C8B6-16F0-02FC-26E78FE642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8862" y="3496906"/>
            <a:ext cx="1152525" cy="2381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D398818-B104-422D-51A0-002BF4B30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9552" y="5718886"/>
            <a:ext cx="1228725" cy="228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6791A7F-93B3-5F23-2413-E04CEA4987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0724" y="5976061"/>
            <a:ext cx="9144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uiExpand="1" build="p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10827956" cy="617775"/>
          </a:xfrm>
        </p:spPr>
        <p:txBody>
          <a:bodyPr anchor="t">
            <a:normAutofit/>
          </a:bodyPr>
          <a:lstStyle/>
          <a:p>
            <a:r>
              <a:rPr lang="de-DE" sz="3200" dirty="0"/>
              <a:t>Benutzeroberfläche - Entwicklung seit Durchstich</a:t>
            </a:r>
          </a:p>
        </p:txBody>
      </p:sp>
      <p:pic>
        <p:nvPicPr>
          <p:cNvPr id="7" name="Grafik 6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0F9096FB-4BB2-493D-6099-BF22D70F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 trans="34000" numberOfShade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599" y="1575993"/>
            <a:ext cx="3347968" cy="3514927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5CBF6BB-0145-EF74-1BC3-6685966A8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438656"/>
            <a:ext cx="2743200" cy="4430332"/>
          </a:xfrm>
        </p:spPr>
        <p:txBody>
          <a:bodyPr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Flask</a:t>
            </a:r>
            <a:r>
              <a:rPr lang="de-DE" dirty="0"/>
              <a:t> Framework zur Erstellung einer webbasierten und plattformübergreifenden Benutzeroberfläche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Bootstrap Framework für HTML und CSS Vorlagen zur Frontend-Entwicklung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9DB5AC-BF09-04F2-C61B-27DB1758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73" y="4841043"/>
            <a:ext cx="872494" cy="104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">
            <a:extLst>
              <a:ext uri="{FF2B5EF4-FFF2-40B4-BE49-F238E27FC236}">
                <a16:creationId xmlns:a16="http://schemas.microsoft.com/office/drawing/2014/main" id="{00919FC9-0F71-807C-3695-6747899E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109" y="4756880"/>
            <a:ext cx="1135380" cy="93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B41CC826-857B-AAEE-A302-F059BD076C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41" y="2016500"/>
            <a:ext cx="3221862" cy="3542764"/>
          </a:xfrm>
          <a:prstGeom prst="rect">
            <a:avLst/>
          </a:prstGeom>
        </p:spPr>
      </p:pic>
      <p:sp>
        <p:nvSpPr>
          <p:cNvPr id="3" name="Textplatzhalter 8">
            <a:extLst>
              <a:ext uri="{FF2B5EF4-FFF2-40B4-BE49-F238E27FC236}">
                <a16:creationId xmlns:a16="http://schemas.microsoft.com/office/drawing/2014/main" id="{BCD04AD6-27A9-D07A-DF1E-B14CAFC1FE27}"/>
              </a:ext>
            </a:extLst>
          </p:cNvPr>
          <p:cNvSpPr txBox="1">
            <a:spLocks/>
          </p:cNvSpPr>
          <p:nvPr/>
        </p:nvSpPr>
        <p:spPr>
          <a:xfrm>
            <a:off x="8142408" y="1438780"/>
            <a:ext cx="4049591" cy="52826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Batch-Konvertierung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Einlesen von Referenzen (Listen) aus Screenshot über OCR mit Sprachauswahl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Default-Sprache englisch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Reduzierung auf eine HTML-Seite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Toolerläuterung über Tooltips (Button) und Platzhalter (Textfelder)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Default-Dateiname für </a:t>
            </a:r>
            <a:r>
              <a:rPr lang="de-DE" dirty="0" err="1"/>
              <a:t>download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Debugging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Berücksichtigung des Feedbacks (nochmals vielen Dank!)</a:t>
            </a:r>
          </a:p>
        </p:txBody>
      </p:sp>
    </p:spTree>
    <p:extLst>
      <p:ext uri="{BB962C8B-B14F-4D97-AF65-F5344CB8AC3E}">
        <p14:creationId xmlns:p14="http://schemas.microsoft.com/office/powerpoint/2010/main" val="73947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84F31-A80E-3C3F-D010-997275D1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de-DE" dirty="0"/>
              <a:t>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01E0F-9A3B-D02E-008D-DE0F3AA1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33F431-2796-3670-1C8A-E4332276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A269D-5BE0-C393-E318-51CE048B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0B990-F2FB-D401-E09F-F9479F97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592077"/>
          </a:xfrm>
        </p:spPr>
        <p:txBody>
          <a:bodyPr/>
          <a:lstStyle/>
          <a:p>
            <a:r>
              <a:rPr lang="de-DE"/>
              <a:t>Erinnerung: Problemstellung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236B1-B231-6783-CD33-5B3FA6E0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C6BC9-ED1B-7102-061D-47AFC5E7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35BD1F6-68E2-9A2D-5199-E5580973DDFB}"/>
              </a:ext>
            </a:extLst>
          </p:cNvPr>
          <p:cNvSpPr txBox="1">
            <a:spLocks/>
          </p:cNvSpPr>
          <p:nvPr/>
        </p:nvSpPr>
        <p:spPr>
          <a:xfrm>
            <a:off x="1034330" y="5042213"/>
            <a:ext cx="1399308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BibTeX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5F92BFF-0A00-4A29-880E-15A4FFADC8EE}"/>
              </a:ext>
            </a:extLst>
          </p:cNvPr>
          <p:cNvSpPr txBox="1">
            <a:spLocks/>
          </p:cNvSpPr>
          <p:nvPr/>
        </p:nvSpPr>
        <p:spPr>
          <a:xfrm>
            <a:off x="2103690" y="3933975"/>
            <a:ext cx="9586912" cy="330448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@article{siriwardhana-etal-2023-improving,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title = "Improving the Domain Adaptation of Retrieval Augmented Generation ({RAG}) Models for Open Domain Question Answering",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author = "</a:t>
            </a:r>
            <a:r>
              <a:rPr lang="en-US" sz="1200" dirty="0" err="1">
                <a:sym typeface="Wingdings" panose="05000000000000000000" pitchFamily="2" charset="2"/>
              </a:rPr>
              <a:t>Siriwardhana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Shamane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</a:t>
            </a:r>
            <a:r>
              <a:rPr lang="en-US" sz="1200" dirty="0" err="1">
                <a:sym typeface="Wingdings" panose="05000000000000000000" pitchFamily="2" charset="2"/>
              </a:rPr>
              <a:t>Weerasekera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Rivindu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 </a:t>
            </a:r>
            <a:r>
              <a:rPr lang="en-US" sz="1200" dirty="0" err="1">
                <a:sym typeface="Wingdings" panose="05000000000000000000" pitchFamily="2" charset="2"/>
              </a:rPr>
              <a:t>Nanayakkara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Suranga</a:t>
            </a:r>
            <a:r>
              <a:rPr lang="en-US" sz="1200" dirty="0">
                <a:sym typeface="Wingdings" panose="05000000000000000000" pitchFamily="2" charset="2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journal = "Transactions of the Association for Computational Linguistics",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volume = "11",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year = "2023",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url</a:t>
            </a:r>
            <a:r>
              <a:rPr lang="en-US" sz="1200" dirty="0">
                <a:sym typeface="Wingdings" panose="05000000000000000000" pitchFamily="2" charset="2"/>
              </a:rPr>
              <a:t> = "https://aclanthology.org/2023.tacl-1.1",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doi</a:t>
            </a:r>
            <a:r>
              <a:rPr lang="en-US" sz="1200" dirty="0">
                <a:sym typeface="Wingdings" panose="05000000000000000000" pitchFamily="2" charset="2"/>
              </a:rPr>
              <a:t> = "10.1162/tacl_a_00530",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pages = "1--17",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D2F81BE-E0A7-D450-27EC-CDE99CEA649A}"/>
              </a:ext>
            </a:extLst>
          </p:cNvPr>
          <p:cNvSpPr txBox="1">
            <a:spLocks/>
          </p:cNvSpPr>
          <p:nvPr/>
        </p:nvSpPr>
        <p:spPr>
          <a:xfrm>
            <a:off x="4755070" y="2861783"/>
            <a:ext cx="1964282" cy="5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BibTeX</a:t>
            </a:r>
            <a:r>
              <a:rPr lang="de-DE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-Konverter</a:t>
            </a:r>
            <a:endParaRPr lang="de-DE" sz="1800" b="1" dirty="0">
              <a:solidFill>
                <a:srgbClr val="FF0000"/>
              </a:solidFill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3421B93-DCCC-5EAB-F37A-5E612B8E77D4}"/>
              </a:ext>
            </a:extLst>
          </p:cNvPr>
          <p:cNvSpPr/>
          <p:nvPr/>
        </p:nvSpPr>
        <p:spPr>
          <a:xfrm rot="5400000">
            <a:off x="3977560" y="2968869"/>
            <a:ext cx="1213639" cy="3413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D1DEF0-6D3E-DE4F-518F-FD78C0F0A54B}"/>
              </a:ext>
            </a:extLst>
          </p:cNvPr>
          <p:cNvSpPr txBox="1">
            <a:spLocks/>
          </p:cNvSpPr>
          <p:nvPr/>
        </p:nvSpPr>
        <p:spPr>
          <a:xfrm>
            <a:off x="280988" y="1738841"/>
            <a:ext cx="1740750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Literaturstring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DD408EA-44B3-7529-9880-00BA8A1120B4}"/>
              </a:ext>
            </a:extLst>
          </p:cNvPr>
          <p:cNvSpPr txBox="1">
            <a:spLocks/>
          </p:cNvSpPr>
          <p:nvPr/>
        </p:nvSpPr>
        <p:spPr>
          <a:xfrm>
            <a:off x="1860527" y="1518349"/>
            <a:ext cx="10231461" cy="1155838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ym typeface="Wingdings" panose="05000000000000000000" pitchFamily="2" charset="2"/>
              </a:rPr>
              <a:t>Shamane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Siriwardhana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Rivindu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Weerasekera</a:t>
            </a:r>
            <a:r>
              <a:rPr lang="en-US" sz="1400" dirty="0">
                <a:sym typeface="Wingdings" panose="05000000000000000000" pitchFamily="2" charset="2"/>
              </a:rPr>
              <a:t>, and </a:t>
            </a:r>
            <a:r>
              <a:rPr lang="en-US" sz="1400" dirty="0" err="1">
                <a:sym typeface="Wingdings" panose="05000000000000000000" pitchFamily="2" charset="2"/>
              </a:rPr>
              <a:t>Suranga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Nanayakkara</a:t>
            </a:r>
            <a:r>
              <a:rPr lang="en-US" sz="1400" dirty="0">
                <a:sym typeface="Wingdings" panose="05000000000000000000" pitchFamily="2" charset="2"/>
              </a:rPr>
              <a:t>. Improving the domain adaptation of retrieval augmented generation (RAG) models for open domain question answering. Transactions of the Association for Computational Linguistics, 11:1–17, 2023. URL: https://aclanthology.org/2023.tacl-1.1, doi:10.1162/tacl_a_00530.</a:t>
            </a:r>
          </a:p>
        </p:txBody>
      </p:sp>
    </p:spTree>
    <p:extLst>
      <p:ext uri="{BB962C8B-B14F-4D97-AF65-F5344CB8AC3E}">
        <p14:creationId xmlns:p14="http://schemas.microsoft.com/office/powerpoint/2010/main" val="41844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0B21B-B002-7CE5-9A1A-440E851D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38731"/>
          </a:xfrm>
        </p:spPr>
        <p:txBody>
          <a:bodyPr>
            <a:normAutofit/>
          </a:bodyPr>
          <a:lstStyle/>
          <a:p>
            <a:r>
              <a:rPr lang="de-DE" sz="2800" dirty="0"/>
              <a:t>Datensammlung und Erzeugung von Trainings- und Testdaten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84EED-D23C-0ADD-49BD-6C50CD5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51CC1-4DED-D76A-DA8C-72BD4A9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A5E019F-909D-BC2B-8FA1-4567A0C8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10" y="1526210"/>
            <a:ext cx="3610007" cy="1971104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Quellen für </a:t>
            </a:r>
            <a:r>
              <a:rPr lang="de-DE" b="1" dirty="0" err="1"/>
              <a:t>BibTeX</a:t>
            </a:r>
            <a:r>
              <a:rPr lang="de-DE" b="1" dirty="0"/>
              <a:t>-Code:</a:t>
            </a:r>
          </a:p>
          <a:p>
            <a:r>
              <a:rPr lang="de-DE" dirty="0"/>
              <a:t>Diverse Sammlungen im Internet</a:t>
            </a:r>
          </a:p>
          <a:p>
            <a:r>
              <a:rPr lang="de-DE" dirty="0" err="1"/>
              <a:t>Mocking</a:t>
            </a:r>
            <a:r>
              <a:rPr lang="de-DE" dirty="0"/>
              <a:t> von </a:t>
            </a:r>
            <a:r>
              <a:rPr lang="de-DE" dirty="0" err="1"/>
              <a:t>BibTeX</a:t>
            </a:r>
            <a:r>
              <a:rPr lang="de-DE" dirty="0"/>
              <a:t>-Code (zufällige Zusammenstellung von Pflicht- und optionalen Attributen)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F5C682-7CC6-EF31-FA5A-CD65011B3A3F}"/>
              </a:ext>
            </a:extLst>
          </p:cNvPr>
          <p:cNvSpPr txBox="1"/>
          <p:nvPr/>
        </p:nvSpPr>
        <p:spPr>
          <a:xfrm>
            <a:off x="590550" y="3946933"/>
            <a:ext cx="348883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@article{riedl-biemann-2018-using,</a:t>
            </a:r>
          </a:p>
          <a:p>
            <a:r>
              <a:rPr lang="de-DE" sz="1000" dirty="0"/>
              <a:t>    title = "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Semantics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Granularities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Tokenization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author</a:t>
            </a:r>
            <a:r>
              <a:rPr lang="de-DE" sz="1000" dirty="0"/>
              <a:t> = "Riedl, Martin  and</a:t>
            </a:r>
          </a:p>
          <a:p>
            <a:r>
              <a:rPr lang="de-DE" sz="1000" dirty="0"/>
              <a:t>      Biemann, Chris",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journal</a:t>
            </a:r>
            <a:r>
              <a:rPr lang="de-DE" sz="1000" dirty="0"/>
              <a:t> = "Computational </a:t>
            </a:r>
            <a:r>
              <a:rPr lang="de-DE" sz="1000" dirty="0" err="1"/>
              <a:t>Linguistics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volume</a:t>
            </a:r>
            <a:r>
              <a:rPr lang="de-DE" sz="1000" dirty="0"/>
              <a:t> = "44",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number</a:t>
            </a:r>
            <a:r>
              <a:rPr lang="de-DE" sz="1000" dirty="0"/>
              <a:t> = "3",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month</a:t>
            </a:r>
            <a:r>
              <a:rPr lang="de-DE" sz="1000" dirty="0"/>
              <a:t> = </a:t>
            </a:r>
            <a:r>
              <a:rPr lang="de-DE" sz="1000" dirty="0" err="1"/>
              <a:t>sep</a:t>
            </a:r>
            <a:r>
              <a:rPr lang="de-DE" sz="1000" dirty="0"/>
              <a:t>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year</a:t>
            </a:r>
            <a:r>
              <a:rPr lang="de-DE" sz="1000" dirty="0"/>
              <a:t> = "2018",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url</a:t>
            </a:r>
            <a:r>
              <a:rPr lang="de-DE" sz="1000" dirty="0"/>
              <a:t> = "https://aclanthology.org/J18-3005",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doi</a:t>
            </a:r>
            <a:r>
              <a:rPr lang="de-DE" sz="1000" dirty="0"/>
              <a:t> = "10.1162/coli_a_00325",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pages</a:t>
            </a:r>
            <a:r>
              <a:rPr lang="de-DE" sz="1000" dirty="0"/>
              <a:t> = "483--524",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C94AD4C-670E-D0CD-A785-BB758245F815}"/>
              </a:ext>
            </a:extLst>
          </p:cNvPr>
          <p:cNvSpPr txBox="1"/>
          <p:nvPr/>
        </p:nvSpPr>
        <p:spPr>
          <a:xfrm>
            <a:off x="5070109" y="2119061"/>
            <a:ext cx="70056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Using semantics for granularities of tokenization. Computational Linguistics, 44(3):483–524, September 2018. URL: https://aclanthology.org/J18-3005, doi:10.1162/coli_a_00325.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489038-69BE-E44F-655E-39DA1CA7B51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76675" y="2334505"/>
            <a:ext cx="1193434" cy="1365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2C281271-7852-8891-38BE-2D6A023D87E3}"/>
              </a:ext>
            </a:extLst>
          </p:cNvPr>
          <p:cNvSpPr txBox="1">
            <a:spLocks/>
          </p:cNvSpPr>
          <p:nvPr/>
        </p:nvSpPr>
        <p:spPr>
          <a:xfrm>
            <a:off x="3909743" y="2674119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Plain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FC4202-1205-A791-E060-BF57483703AA}"/>
              </a:ext>
            </a:extLst>
          </p:cNvPr>
          <p:cNvSpPr txBox="1"/>
          <p:nvPr/>
        </p:nvSpPr>
        <p:spPr>
          <a:xfrm>
            <a:off x="5078233" y="2840404"/>
            <a:ext cx="6926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2018. Using semantics for granularities of tokenization. Computational Linguistics 44, 3 (September 2018), 483–524. URL: https://aclanthology.org/J18-3005, doi:10.1162/coli_a_00325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C5C1BBA-4593-B342-364B-72817C61A07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004440" y="3055848"/>
            <a:ext cx="1073793" cy="1030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BFB6915-4983-A77F-243A-9CF8741F2342}"/>
              </a:ext>
            </a:extLst>
          </p:cNvPr>
          <p:cNvSpPr txBox="1">
            <a:spLocks/>
          </p:cNvSpPr>
          <p:nvPr/>
        </p:nvSpPr>
        <p:spPr>
          <a:xfrm>
            <a:off x="4153193" y="3187291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ACM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48426AF9-BB56-A957-583C-1BB6E3AEB342}"/>
              </a:ext>
            </a:extLst>
          </p:cNvPr>
          <p:cNvSpPr txBox="1">
            <a:spLocks/>
          </p:cNvSpPr>
          <p:nvPr/>
        </p:nvSpPr>
        <p:spPr>
          <a:xfrm>
            <a:off x="4254319" y="3717626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APA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40849D-3768-FF02-424B-7B702DED728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935361" y="3806979"/>
            <a:ext cx="1142871" cy="5603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2884289-EEFD-5925-50B7-81FDFAEB9EFA}"/>
              </a:ext>
            </a:extLst>
          </p:cNvPr>
          <p:cNvSpPr txBox="1"/>
          <p:nvPr/>
        </p:nvSpPr>
        <p:spPr>
          <a:xfrm>
            <a:off x="5078232" y="3591535"/>
            <a:ext cx="67598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(2018, September).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 Computational </a:t>
            </a:r>
            <a:r>
              <a:rPr lang="de-DE" sz="1100" dirty="0" err="1"/>
              <a:t>Linguistics</a:t>
            </a:r>
            <a:r>
              <a:rPr lang="de-DE" sz="1100" dirty="0"/>
              <a:t>, 44(3), pp. 483–524. URL: https://aclanthology.org/J18-3005, doi:10.1162/coli_a_00325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FEC8613-9499-613A-08B2-47929925BBF7}"/>
              </a:ext>
            </a:extLst>
          </p:cNvPr>
          <p:cNvSpPr txBox="1"/>
          <p:nvPr/>
        </p:nvSpPr>
        <p:spPr>
          <a:xfrm>
            <a:off x="5095600" y="4351446"/>
            <a:ext cx="68095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M. Riedl, and C. Biemann,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," Computational </a:t>
            </a:r>
            <a:r>
              <a:rPr lang="de-DE" sz="1100" dirty="0" err="1"/>
              <a:t>Linguistics</a:t>
            </a:r>
            <a:r>
              <a:rPr lang="de-DE" sz="1100" dirty="0"/>
              <a:t>, vol. 44, </a:t>
            </a:r>
            <a:r>
              <a:rPr lang="de-DE" sz="1100" dirty="0" err="1"/>
              <a:t>no</a:t>
            </a:r>
            <a:r>
              <a:rPr lang="de-DE" sz="1100" dirty="0"/>
              <a:t>. 3, pp. 483–524, 2018. URL: https://aclanthology.org/J18-3005, doi:10.1162/coli_a_00325.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2C299D2-FC3A-95F0-6D49-69EBDC37189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729038" y="4566890"/>
            <a:ext cx="1366562" cy="276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EDC2E5A3-2516-4142-99F6-106F8FC894C5}"/>
              </a:ext>
            </a:extLst>
          </p:cNvPr>
          <p:cNvSpPr txBox="1">
            <a:spLocks/>
          </p:cNvSpPr>
          <p:nvPr/>
        </p:nvSpPr>
        <p:spPr>
          <a:xfrm>
            <a:off x="4153193" y="4332972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IEEE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C074286-E139-3BE8-2C05-367412BB9C3F}"/>
              </a:ext>
            </a:extLst>
          </p:cNvPr>
          <p:cNvSpPr txBox="1"/>
          <p:nvPr/>
        </p:nvSpPr>
        <p:spPr>
          <a:xfrm>
            <a:off x="5095599" y="5066303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2018.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, 44(3): 483–524. URL: https://aclanthology.org/J18-3005, doi:10.1162/coli_a_00325.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3181459-7947-BED1-1ACF-E3025AC5EF8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571875" y="5186363"/>
            <a:ext cx="1523724" cy="95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0275B02-4876-F403-70F5-810C0FDD20BA}"/>
              </a:ext>
            </a:extLst>
          </p:cNvPr>
          <p:cNvSpPr txBox="1">
            <a:spLocks/>
          </p:cNvSpPr>
          <p:nvPr/>
        </p:nvSpPr>
        <p:spPr>
          <a:xfrm>
            <a:off x="3959046" y="4860626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Harvard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6C704E6B-006C-A6AC-663F-979DB3B34812}"/>
              </a:ext>
            </a:extLst>
          </p:cNvPr>
          <p:cNvSpPr txBox="1">
            <a:spLocks/>
          </p:cNvSpPr>
          <p:nvPr/>
        </p:nvSpPr>
        <p:spPr>
          <a:xfrm>
            <a:off x="4254320" y="5443528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MLA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57B7223-4885-11AA-3D65-B4DE9AC4422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500097" y="5428425"/>
            <a:ext cx="1595501" cy="5820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A2ECDE57-B1C1-1E2B-2E08-13E502E4860C}"/>
              </a:ext>
            </a:extLst>
          </p:cNvPr>
          <p:cNvSpPr txBox="1"/>
          <p:nvPr/>
        </p:nvSpPr>
        <p:spPr>
          <a:xfrm>
            <a:off x="5095598" y="5795039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Martin, and Biemann, Chris.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 44.3 (2018): 483–524. URL: https://aclanthology.org/J18-3005, doi:10.1162/coli_a_00325</a:t>
            </a:r>
          </a:p>
        </p:txBody>
      </p:sp>
      <p:sp>
        <p:nvSpPr>
          <p:cNvPr id="50" name="Inhaltsplatzhalter 8">
            <a:extLst>
              <a:ext uri="{FF2B5EF4-FFF2-40B4-BE49-F238E27FC236}">
                <a16:creationId xmlns:a16="http://schemas.microsoft.com/office/drawing/2014/main" id="{364CF2D1-BE59-0671-5C21-8C01A6261222}"/>
              </a:ext>
            </a:extLst>
          </p:cNvPr>
          <p:cNvSpPr txBox="1">
            <a:spLocks/>
          </p:cNvSpPr>
          <p:nvPr/>
        </p:nvSpPr>
        <p:spPr>
          <a:xfrm>
            <a:off x="5030605" y="1527712"/>
            <a:ext cx="4504485" cy="75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Transformation in Literaturstrings mittels </a:t>
            </a:r>
            <a:r>
              <a:rPr lang="de-DE" b="1" dirty="0" err="1"/>
              <a:t>Pybtex</a:t>
            </a:r>
            <a:r>
              <a:rPr lang="de-DE" b="1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3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1" grpId="0"/>
      <p:bldP spid="23" grpId="0"/>
      <p:bldP spid="26" grpId="0"/>
      <p:bldP spid="27" grpId="0"/>
      <p:bldP spid="31" grpId="0"/>
      <p:bldP spid="34" grpId="0"/>
      <p:bldP spid="38" grpId="0"/>
      <p:bldP spid="40" grpId="0"/>
      <p:bldP spid="43" grpId="0"/>
      <p:bldP spid="45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4" name="Inhaltsplatzhalter 8">
            <a:extLst>
              <a:ext uri="{FF2B5EF4-FFF2-40B4-BE49-F238E27FC236}">
                <a16:creationId xmlns:a16="http://schemas.microsoft.com/office/drawing/2014/main" id="{BB7C9777-D33D-3B70-4005-A2CAC3FDA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459854"/>
              </p:ext>
            </p:extLst>
          </p:nvPr>
        </p:nvGraphicFramePr>
        <p:xfrm>
          <a:off x="877824" y="2986875"/>
          <a:ext cx="10442575" cy="1492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E58D3868-3BBA-1956-F9A5-A5932B30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98128"/>
              </p:ext>
            </p:extLst>
          </p:nvPr>
        </p:nvGraphicFramePr>
        <p:xfrm>
          <a:off x="878069" y="4697876"/>
          <a:ext cx="104430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14">
                  <a:extLst>
                    <a:ext uri="{9D8B030D-6E8A-4147-A177-3AD203B41FA5}">
                      <a16:colId xmlns:a16="http://schemas.microsoft.com/office/drawing/2014/main" val="58900504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344254977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217743705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537998432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62736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600" b="0">
                          <a:solidFill>
                            <a:schemeClr val="tx1"/>
                          </a:solidFill>
                        </a:rPr>
                        <a:t>book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author={Stuart Russell and Peter Norvig}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={2016},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edition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={3}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title={Artificial Intelligence: A Modern Approach},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publisher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={Pearson},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={Upper Saddle River, NJ, USA}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8120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9671999-8BF1-CD9D-B2F0-3CF06719A666}"/>
              </a:ext>
            </a:extLst>
          </p:cNvPr>
          <p:cNvSpPr txBox="1"/>
          <p:nvPr/>
        </p:nvSpPr>
        <p:spPr>
          <a:xfrm>
            <a:off x="878317" y="1621323"/>
            <a:ext cx="10442575" cy="1147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>
                <a:highlight>
                  <a:srgbClr val="82BBEA"/>
                </a:highlight>
              </a:rPr>
              <a:t>Stuart Russell and Peter </a:t>
            </a:r>
            <a:r>
              <a:rPr lang="de-DE" sz="2400" b="1" dirty="0" err="1">
                <a:highlight>
                  <a:srgbClr val="82BBEA"/>
                </a:highlight>
              </a:rPr>
              <a:t>Norvig</a:t>
            </a:r>
            <a:r>
              <a:rPr lang="de-DE" sz="2400" b="1" dirty="0"/>
              <a:t>. </a:t>
            </a:r>
            <a:r>
              <a:rPr lang="de-DE" sz="2400" b="1" dirty="0">
                <a:highlight>
                  <a:srgbClr val="FFD149"/>
                </a:highlight>
              </a:rPr>
              <a:t>2016</a:t>
            </a:r>
            <a:r>
              <a:rPr lang="de-DE" sz="2400" b="1" dirty="0"/>
              <a:t>. </a:t>
            </a:r>
            <a:r>
              <a:rPr lang="de-DE" sz="2400" b="1" dirty="0">
                <a:highlight>
                  <a:srgbClr val="FF5050"/>
                </a:highlight>
              </a:rPr>
              <a:t>Artificial Intelligence: A Modern Approach</a:t>
            </a:r>
            <a:r>
              <a:rPr lang="de-DE" sz="2400" b="1" dirty="0"/>
              <a:t> (</a:t>
            </a:r>
            <a:r>
              <a:rPr lang="de-DE" sz="2400" b="1" dirty="0">
                <a:highlight>
                  <a:srgbClr val="FFD149"/>
                </a:highlight>
              </a:rPr>
              <a:t>3</a:t>
            </a:r>
            <a:r>
              <a:rPr lang="de-DE" sz="2400" b="1" dirty="0"/>
              <a:t>rd </a:t>
            </a:r>
            <a:r>
              <a:rPr lang="de-DE" sz="2400" b="1" dirty="0" err="1"/>
              <a:t>ed</a:t>
            </a:r>
            <a:r>
              <a:rPr lang="de-DE" sz="2400" b="1" dirty="0"/>
              <a:t>.). </a:t>
            </a:r>
            <a:r>
              <a:rPr lang="de-DE" sz="2400" b="1" dirty="0">
                <a:highlight>
                  <a:srgbClr val="FF5050"/>
                </a:highlight>
              </a:rPr>
              <a:t>Pearson</a:t>
            </a:r>
            <a:r>
              <a:rPr lang="de-DE" sz="2400" b="1" dirty="0"/>
              <a:t>, </a:t>
            </a:r>
            <a:r>
              <a:rPr lang="de-DE" sz="2400" b="1" dirty="0">
                <a:highlight>
                  <a:srgbClr val="FF5050"/>
                </a:highlight>
              </a:rPr>
              <a:t>Upper Saddle River</a:t>
            </a:r>
            <a:r>
              <a:rPr lang="de-DE" sz="2400" b="1" dirty="0"/>
              <a:t>, </a:t>
            </a:r>
            <a:r>
              <a:rPr lang="de-DE" sz="2400" b="1" dirty="0">
                <a:highlight>
                  <a:srgbClr val="FF5050"/>
                </a:highlight>
              </a:rPr>
              <a:t>NJ</a:t>
            </a:r>
            <a:r>
              <a:rPr lang="de-DE" sz="2400" b="1" dirty="0"/>
              <a:t>, </a:t>
            </a:r>
            <a:r>
              <a:rPr lang="de-DE" sz="2400" b="1" dirty="0">
                <a:highlight>
                  <a:srgbClr val="FF5050"/>
                </a:highlight>
              </a:rPr>
              <a:t>USA</a:t>
            </a:r>
            <a:r>
              <a:rPr lang="de-DE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652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D5E08-BADD-3F93-DB54-51EA92A4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de-DE" dirty="0"/>
              <a:t>Standardisierung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C48F5E1-3AD0-20F7-C6C8-B367974D1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616" y="2157984"/>
            <a:ext cx="4856864" cy="3903819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3C91A-546E-7940-CF21-90388A46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18.7.2024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F7BAE7-F903-5CAB-BBDF-95FC4235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D6867-38BA-C430-49CD-BE1AE53F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2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86" y="4564984"/>
            <a:ext cx="10442448" cy="179136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/>
              <a:t>Evaluationsmetrik: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Laufzeitmessung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Literaturtypen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Anzahl fehlender und falsch gesetzter Attribute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Differenzbetrachtung bei Autoren, Editoren (Vornamen auf 1. Buchstaben gekürzt)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längsten gemeinsamen Teilfolgen der Felder (ohne Autoren, Editoren)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7/18/2024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7CF0C0-AD86-CA0A-E398-2DB8A1AA9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212" y="1636995"/>
            <a:ext cx="7968590" cy="26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Evaluation - Laufzeit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189" y="2388177"/>
            <a:ext cx="2919413" cy="153201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/>
              <a:t>Systemeigenschaften: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Intel(R) Core(TM) i7-8705G CPU @ 3.10GHz (4 Cores)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16 GB 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/>
              <a:t>Win 10 (64 bit)</a:t>
            </a:r>
            <a:endParaRPr lang="de-DE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7/18/2024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pic>
        <p:nvPicPr>
          <p:cNvPr id="7" name="Grafik 6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81C927D0-0AB3-5FCA-5052-1DBA9F73A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1236306"/>
            <a:ext cx="7393271" cy="5544954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D8EB427-34AC-CB55-EAF0-E5597E722DA1}"/>
              </a:ext>
            </a:extLst>
          </p:cNvPr>
          <p:cNvSpPr txBox="1">
            <a:spLocks/>
          </p:cNvSpPr>
          <p:nvPr/>
        </p:nvSpPr>
        <p:spPr>
          <a:xfrm>
            <a:off x="8771188" y="4193886"/>
            <a:ext cx="2919413" cy="1532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b="1" dirty="0"/>
              <a:t>Prozessierung von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b="1" dirty="0"/>
              <a:t>36 x 100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b="1" dirty="0"/>
              <a:t>= 3600 Beispielen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09707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Evaluation - Klassifikator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636" y="1315185"/>
            <a:ext cx="3915570" cy="495457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/>
              <a:t>Häufige Fehlklassifikation:</a:t>
            </a:r>
          </a:p>
          <a:p>
            <a:pPr marL="0" indent="0">
              <a:spcBef>
                <a:spcPts val="0"/>
              </a:spcBef>
              <a:buNone/>
            </a:pPr>
            <a:endParaRPr lang="de-DE" sz="1800" dirty="0"/>
          </a:p>
          <a:p>
            <a:pPr>
              <a:spcBef>
                <a:spcPts val="0"/>
              </a:spcBef>
            </a:pPr>
            <a:r>
              <a:rPr lang="de-DE" sz="1800" b="1" dirty="0" err="1"/>
              <a:t>proceedings</a:t>
            </a:r>
            <a:r>
              <a:rPr lang="de-DE" sz="1800" b="1" dirty="0"/>
              <a:t> </a:t>
            </a:r>
            <a:r>
              <a:rPr lang="de-DE" sz="1800" b="1" dirty="0">
                <a:sym typeface="Wingdings" panose="05000000000000000000" pitchFamily="2" charset="2"/>
              </a:rPr>
              <a:t> </a:t>
            </a:r>
            <a:r>
              <a:rPr lang="de-DE" sz="1800" b="1" dirty="0" err="1">
                <a:sym typeface="Wingdings" panose="05000000000000000000" pitchFamily="2" charset="2"/>
              </a:rPr>
              <a:t>phdthesis</a:t>
            </a:r>
            <a:r>
              <a:rPr lang="de-DE" sz="1800" b="1" dirty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>
                <a:sym typeface="Wingdings" panose="05000000000000000000" pitchFamily="2" charset="2"/>
              </a:rPr>
              <a:t>(es fehlen dann meist „</a:t>
            </a:r>
            <a:r>
              <a:rPr lang="de-DE" sz="1800" dirty="0" err="1">
                <a:sym typeface="Wingdings" panose="05000000000000000000" pitchFamily="2" charset="2"/>
              </a:rPr>
              <a:t>editor</a:t>
            </a:r>
            <a:r>
              <a:rPr lang="de-DE" sz="1800" dirty="0">
                <a:sym typeface="Wingdings" panose="05000000000000000000" pitchFamily="2" charset="2"/>
              </a:rPr>
              <a:t>“ und „</a:t>
            </a:r>
            <a:r>
              <a:rPr lang="de-DE" sz="1800" dirty="0" err="1">
                <a:sym typeface="Wingdings" panose="05000000000000000000" pitchFamily="2" charset="2"/>
              </a:rPr>
              <a:t>publisher</a:t>
            </a:r>
            <a:r>
              <a:rPr lang="de-DE" sz="1800" dirty="0">
                <a:sym typeface="Wingdings" panose="05000000000000000000" pitchFamily="2" charset="2"/>
              </a:rPr>
              <a:t>“, „</a:t>
            </a:r>
            <a:r>
              <a:rPr lang="de-DE" sz="1800" dirty="0" err="1">
                <a:sym typeface="Wingdings" panose="05000000000000000000" pitchFamily="2" charset="2"/>
              </a:rPr>
              <a:t>publisher</a:t>
            </a:r>
            <a:r>
              <a:rPr lang="de-DE" sz="1800" dirty="0">
                <a:sym typeface="Wingdings" panose="05000000000000000000" pitchFamily="2" charset="2"/>
              </a:rPr>
              <a:t>“ dann in „</a:t>
            </a:r>
            <a:r>
              <a:rPr lang="de-DE" sz="1800" dirty="0" err="1">
                <a:sym typeface="Wingdings" panose="05000000000000000000" pitchFamily="2" charset="2"/>
              </a:rPr>
              <a:t>school</a:t>
            </a:r>
            <a:r>
              <a:rPr lang="de-DE" sz="1800" dirty="0">
                <a:sym typeface="Wingdings" panose="05000000000000000000" pitchFamily="2" charset="2"/>
              </a:rPr>
              <a:t>“)</a:t>
            </a:r>
          </a:p>
          <a:p>
            <a:pPr marL="0" indent="0">
              <a:spcBef>
                <a:spcPts val="0"/>
              </a:spcBef>
              <a:buNone/>
            </a:pPr>
            <a:endParaRPr lang="de-DE" sz="18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de-DE" sz="1800" b="1" dirty="0" err="1"/>
              <a:t>proceedings</a:t>
            </a:r>
            <a:r>
              <a:rPr lang="de-DE" sz="1800" b="1" dirty="0"/>
              <a:t> </a:t>
            </a:r>
            <a:r>
              <a:rPr lang="de-DE" sz="1800" b="1" dirty="0">
                <a:sym typeface="Wingdings" panose="05000000000000000000" pitchFamily="2" charset="2"/>
              </a:rPr>
              <a:t> </a:t>
            </a:r>
            <a:r>
              <a:rPr lang="de-DE" sz="1800" b="1" dirty="0" err="1">
                <a:sym typeface="Wingdings" panose="05000000000000000000" pitchFamily="2" charset="2"/>
              </a:rPr>
              <a:t>inproceedings</a:t>
            </a:r>
            <a:r>
              <a:rPr lang="de-DE" sz="1800" b="1" dirty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de-DE" sz="1800" b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de-DE" sz="1800" b="1" dirty="0" err="1">
                <a:sym typeface="Wingdings" panose="05000000000000000000" pitchFamily="2" charset="2"/>
              </a:rPr>
              <a:t>incollection</a:t>
            </a:r>
            <a:r>
              <a:rPr lang="de-DE" sz="1800" b="1" dirty="0">
                <a:sym typeface="Wingdings" panose="05000000000000000000" pitchFamily="2" charset="2"/>
              </a:rPr>
              <a:t>  </a:t>
            </a:r>
            <a:r>
              <a:rPr lang="de-DE" sz="1800" b="1" dirty="0" err="1">
                <a:sym typeface="Wingdings" panose="05000000000000000000" pitchFamily="2" charset="2"/>
              </a:rPr>
              <a:t>phdthesis</a:t>
            </a:r>
            <a:endParaRPr lang="de-DE" sz="1800" b="1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800" b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de-DE" sz="1800" b="1" dirty="0" err="1"/>
              <a:t>phdthesis</a:t>
            </a:r>
            <a:r>
              <a:rPr lang="de-DE" sz="1800" b="1" dirty="0"/>
              <a:t> </a:t>
            </a:r>
            <a:r>
              <a:rPr lang="de-DE" sz="1800" b="1" dirty="0">
                <a:sym typeface="Wingdings" panose="05000000000000000000" pitchFamily="2" charset="2"/>
              </a:rPr>
              <a:t> </a:t>
            </a:r>
            <a:r>
              <a:rPr lang="de-DE" sz="1800" b="1" dirty="0" err="1">
                <a:sym typeface="Wingdings" panose="05000000000000000000" pitchFamily="2" charset="2"/>
              </a:rPr>
              <a:t>incollection</a:t>
            </a:r>
            <a:r>
              <a:rPr lang="de-DE" sz="1800" b="1" dirty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>
                <a:sym typeface="Wingdings" panose="05000000000000000000" pitchFamily="2" charset="2"/>
              </a:rPr>
              <a:t>(„</a:t>
            </a:r>
            <a:r>
              <a:rPr lang="de-DE" sz="1800" dirty="0" err="1">
                <a:sym typeface="Wingdings" panose="05000000000000000000" pitchFamily="2" charset="2"/>
              </a:rPr>
              <a:t>school</a:t>
            </a:r>
            <a:r>
              <a:rPr lang="de-DE" sz="1800" dirty="0">
                <a:sym typeface="Wingdings" panose="05000000000000000000" pitchFamily="2" charset="2"/>
              </a:rPr>
              <a:t>“ ist dann in „</a:t>
            </a:r>
            <a:r>
              <a:rPr lang="de-DE" sz="1800" dirty="0" err="1">
                <a:sym typeface="Wingdings" panose="05000000000000000000" pitchFamily="2" charset="2"/>
              </a:rPr>
              <a:t>publisher</a:t>
            </a:r>
            <a:r>
              <a:rPr lang="de-DE" sz="1800" dirty="0">
                <a:sym typeface="Wingdings" panose="05000000000000000000" pitchFamily="2" charset="2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de-DE" sz="18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de-DE" sz="1800" b="1" dirty="0" err="1">
                <a:sym typeface="Wingdings" panose="05000000000000000000" pitchFamily="2" charset="2"/>
              </a:rPr>
              <a:t>article</a:t>
            </a:r>
            <a:r>
              <a:rPr lang="de-DE" sz="1800" b="1" dirty="0">
                <a:sym typeface="Wingdings" panose="05000000000000000000" pitchFamily="2" charset="2"/>
              </a:rPr>
              <a:t>  </a:t>
            </a:r>
            <a:r>
              <a:rPr lang="de-DE" sz="1800" b="1" dirty="0" err="1">
                <a:sym typeface="Wingdings" panose="05000000000000000000" pitchFamily="2" charset="2"/>
              </a:rPr>
              <a:t>phdthesis</a:t>
            </a:r>
            <a:endParaRPr lang="de-DE" sz="1800" b="1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800" dirty="0"/>
          </a:p>
          <a:p>
            <a:pPr marL="0" indent="0">
              <a:spcBef>
                <a:spcPts val="0"/>
              </a:spcBef>
              <a:buNone/>
            </a:pPr>
            <a:endParaRPr lang="de-DE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pic>
        <p:nvPicPr>
          <p:cNvPr id="8" name="Grafik 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5E1C5044-EA38-42A9-C752-F987ADECC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8" y="1315185"/>
            <a:ext cx="7081581" cy="531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45" y="223120"/>
            <a:ext cx="10449784" cy="648061"/>
          </a:xfrm>
        </p:spPr>
        <p:txBody>
          <a:bodyPr/>
          <a:lstStyle/>
          <a:p>
            <a:r>
              <a:rPr lang="de-DE" dirty="0"/>
              <a:t>Evaluation – Fehlende Attribute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71320B2-F172-7735-BEEB-2EF64AAD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26" y="871181"/>
            <a:ext cx="8359475" cy="59868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F740CAD0-1B25-8451-034D-7B0A46F3B0FE}"/>
                  </a:ext>
                </a:extLst>
              </p14:cNvPr>
              <p14:cNvContentPartPr/>
              <p14:nvPr/>
            </p14:nvContentPartPr>
            <p14:xfrm>
              <a:off x="2244204" y="1782447"/>
              <a:ext cx="451800" cy="1008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F740CAD0-1B25-8451-034D-7B0A46F3B0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6204" y="1746447"/>
                <a:ext cx="4874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C27EA363-2077-42E6-9651-D8055835A978}"/>
                  </a:ext>
                </a:extLst>
              </p14:cNvPr>
              <p14:cNvContentPartPr/>
              <p14:nvPr/>
            </p14:nvContentPartPr>
            <p14:xfrm>
              <a:off x="3435444" y="1781727"/>
              <a:ext cx="470520" cy="2880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C27EA363-2077-42E6-9651-D8055835A9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7804" y="1745727"/>
                <a:ext cx="5061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D7069020-A637-C50B-8C7C-5035385E06BC}"/>
                  </a:ext>
                </a:extLst>
              </p14:cNvPr>
              <p14:cNvContentPartPr/>
              <p14:nvPr/>
            </p14:nvContentPartPr>
            <p14:xfrm>
              <a:off x="4636404" y="1819167"/>
              <a:ext cx="433440" cy="36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D7069020-A637-C50B-8C7C-5035385E06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8404" y="1783167"/>
                <a:ext cx="469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9D1C8423-D313-45DA-ED2A-0419CAE5AF3E}"/>
                  </a:ext>
                </a:extLst>
              </p14:cNvPr>
              <p14:cNvContentPartPr/>
              <p14:nvPr/>
            </p14:nvContentPartPr>
            <p14:xfrm>
              <a:off x="5828004" y="1754007"/>
              <a:ext cx="442440" cy="1908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9D1C8423-D313-45DA-ED2A-0419CAE5AF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10004" y="1718367"/>
                <a:ext cx="4780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664C0FA3-34C3-5E80-E31C-AA7FD0233F06}"/>
                  </a:ext>
                </a:extLst>
              </p14:cNvPr>
              <p14:cNvContentPartPr/>
              <p14:nvPr/>
            </p14:nvContentPartPr>
            <p14:xfrm>
              <a:off x="7010244" y="1828527"/>
              <a:ext cx="507240" cy="3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664C0FA3-34C3-5E80-E31C-AA7FD0233F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2244" y="1792527"/>
                <a:ext cx="542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C4D3601E-983A-E42B-9411-0F6DB50F3906}"/>
                  </a:ext>
                </a:extLst>
              </p14:cNvPr>
              <p14:cNvContentPartPr/>
              <p14:nvPr/>
            </p14:nvContentPartPr>
            <p14:xfrm>
              <a:off x="7028244" y="2040927"/>
              <a:ext cx="461520" cy="3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C4D3601E-983A-E42B-9411-0F6DB50F39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10604" y="2004927"/>
                <a:ext cx="497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F365F87F-8E4C-17E2-17EA-0485464FA991}"/>
                  </a:ext>
                </a:extLst>
              </p14:cNvPr>
              <p14:cNvContentPartPr/>
              <p14:nvPr/>
            </p14:nvContentPartPr>
            <p14:xfrm>
              <a:off x="5837004" y="1976127"/>
              <a:ext cx="516600" cy="36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F365F87F-8E4C-17E2-17EA-0485464FA99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19004" y="1940487"/>
                <a:ext cx="552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9CEFBF7A-0895-A376-86C5-AD9304BD9C03}"/>
                  </a:ext>
                </a:extLst>
              </p14:cNvPr>
              <p14:cNvContentPartPr/>
              <p14:nvPr/>
            </p14:nvContentPartPr>
            <p14:xfrm>
              <a:off x="3490884" y="1976127"/>
              <a:ext cx="378000" cy="1008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9CEFBF7A-0895-A376-86C5-AD9304BD9C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3244" y="1940127"/>
                <a:ext cx="4136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34AE9740-7D1A-A366-1188-583C7BCB1F53}"/>
                  </a:ext>
                </a:extLst>
              </p14:cNvPr>
              <p14:cNvContentPartPr/>
              <p14:nvPr/>
            </p14:nvContentPartPr>
            <p14:xfrm>
              <a:off x="3463524" y="1542327"/>
              <a:ext cx="442440" cy="36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34AE9740-7D1A-A366-1188-583C7BCB1F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45524" y="1506327"/>
                <a:ext cx="478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F4AC24FF-77B6-7960-E29C-A93001A9F5F5}"/>
                  </a:ext>
                </a:extLst>
              </p14:cNvPr>
              <p14:cNvContentPartPr/>
              <p14:nvPr/>
            </p14:nvContentPartPr>
            <p14:xfrm>
              <a:off x="2216484" y="1680567"/>
              <a:ext cx="553320" cy="1080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F4AC24FF-77B6-7960-E29C-A93001A9F5F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98844" y="1644567"/>
                <a:ext cx="5889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14BBFC2F-98AC-EB7D-8E28-3814E7374898}"/>
                  </a:ext>
                </a:extLst>
              </p14:cNvPr>
              <p14:cNvContentPartPr/>
              <p14:nvPr/>
            </p14:nvContentPartPr>
            <p14:xfrm>
              <a:off x="5828004" y="1551327"/>
              <a:ext cx="433440" cy="36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14BBFC2F-98AC-EB7D-8E28-3814E73748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0004" y="1515327"/>
                <a:ext cx="469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6BBDBCA5-DD3D-787A-5C8A-EF15CD51B609}"/>
                  </a:ext>
                </a:extLst>
              </p14:cNvPr>
              <p14:cNvContentPartPr/>
              <p14:nvPr/>
            </p14:nvContentPartPr>
            <p14:xfrm>
              <a:off x="5818284" y="1440447"/>
              <a:ext cx="470520" cy="1080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6BBDBCA5-DD3D-787A-5C8A-EF15CD51B60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800644" y="1404447"/>
                <a:ext cx="506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D860F388-C6BB-300D-9E2F-490383883B45}"/>
                  </a:ext>
                </a:extLst>
              </p14:cNvPr>
              <p14:cNvContentPartPr/>
              <p14:nvPr/>
            </p14:nvContentPartPr>
            <p14:xfrm>
              <a:off x="7019244" y="1584447"/>
              <a:ext cx="484920" cy="2304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D860F388-C6BB-300D-9E2F-490383883B4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01604" y="1548447"/>
                <a:ext cx="5205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1050FF37-2267-C32F-5B7F-B98B84350EC1}"/>
                  </a:ext>
                </a:extLst>
              </p14:cNvPr>
              <p14:cNvContentPartPr/>
              <p14:nvPr/>
            </p14:nvContentPartPr>
            <p14:xfrm>
              <a:off x="8210844" y="1744647"/>
              <a:ext cx="452160" cy="19440"/>
            </p14:xfrm>
          </p:contentPart>
        </mc:Choice>
        <mc:Fallback xmlns=""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1050FF37-2267-C32F-5B7F-B98B84350EC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192844" y="1709007"/>
                <a:ext cx="4878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D83638FA-F6DB-5D28-5624-E50B192F2B68}"/>
                  </a:ext>
                </a:extLst>
              </p14:cNvPr>
              <p14:cNvContentPartPr/>
              <p14:nvPr/>
            </p14:nvContentPartPr>
            <p14:xfrm>
              <a:off x="2271564" y="3887727"/>
              <a:ext cx="424080" cy="20160"/>
            </p14:xfrm>
          </p:contentPart>
        </mc:Choice>
        <mc:Fallback xmlns=""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D83638FA-F6DB-5D28-5624-E50B192F2B6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53924" y="3851727"/>
                <a:ext cx="4597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A48496C8-DA8A-0347-793B-A558B41687D0}"/>
                  </a:ext>
                </a:extLst>
              </p14:cNvPr>
              <p14:cNvContentPartPr/>
              <p14:nvPr/>
            </p14:nvContentPartPr>
            <p14:xfrm>
              <a:off x="3463524" y="3842007"/>
              <a:ext cx="500400" cy="360"/>
            </p14:xfrm>
          </p:contentPart>
        </mc:Choice>
        <mc:Fallback xmlns=""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A48496C8-DA8A-0347-793B-A558B41687D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45524" y="3806367"/>
                <a:ext cx="536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11D44C3C-7FEA-D611-67AA-C9E1CF00FB3E}"/>
                  </a:ext>
                </a:extLst>
              </p14:cNvPr>
              <p14:cNvContentPartPr/>
              <p14:nvPr/>
            </p14:nvContentPartPr>
            <p14:xfrm>
              <a:off x="4627044" y="3804567"/>
              <a:ext cx="442800" cy="37800"/>
            </p14:xfrm>
          </p:contentPart>
        </mc:Choice>
        <mc:Fallback xmlns=""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11D44C3C-7FEA-D611-67AA-C9E1CF00FB3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609044" y="3768567"/>
                <a:ext cx="4784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B81C8E56-5B1D-62F5-62F4-ECB3EE53EDD2}"/>
                  </a:ext>
                </a:extLst>
              </p14:cNvPr>
              <p14:cNvContentPartPr/>
              <p14:nvPr/>
            </p14:nvContentPartPr>
            <p14:xfrm>
              <a:off x="4867164" y="3832647"/>
              <a:ext cx="202680" cy="360"/>
            </p14:xfrm>
          </p:contentPart>
        </mc:Choice>
        <mc:Fallback xmlns=""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B81C8E56-5B1D-62F5-62F4-ECB3EE53EDD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849164" y="3796647"/>
                <a:ext cx="238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0D373568-1CB1-9D91-344F-07B3D0AE41CB}"/>
                  </a:ext>
                </a:extLst>
              </p14:cNvPr>
              <p14:cNvContentPartPr/>
              <p14:nvPr/>
            </p14:nvContentPartPr>
            <p14:xfrm>
              <a:off x="6991884" y="3851007"/>
              <a:ext cx="516600" cy="360"/>
            </p14:xfrm>
          </p:contentPart>
        </mc:Choice>
        <mc:Fallback xmlns=""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0D373568-1CB1-9D91-344F-07B3D0AE41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73884" y="3815367"/>
                <a:ext cx="552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F2CE9B2F-2967-9FFB-9324-33C9D386BD2D}"/>
                  </a:ext>
                </a:extLst>
              </p14:cNvPr>
              <p14:cNvContentPartPr/>
              <p14:nvPr/>
            </p14:nvContentPartPr>
            <p14:xfrm>
              <a:off x="8201844" y="3832647"/>
              <a:ext cx="479520" cy="360"/>
            </p14:xfrm>
          </p:contentPart>
        </mc:Choice>
        <mc:Fallback xmlns=""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F2CE9B2F-2967-9FFB-9324-33C9D386BD2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83844" y="3796647"/>
                <a:ext cx="515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BB5F2546-4BEB-A20A-2939-FA9F6649BBF7}"/>
                  </a:ext>
                </a:extLst>
              </p14:cNvPr>
              <p14:cNvContentPartPr/>
              <p14:nvPr/>
            </p14:nvContentPartPr>
            <p14:xfrm>
              <a:off x="5855364" y="3842007"/>
              <a:ext cx="405720" cy="1908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BB5F2546-4BEB-A20A-2939-FA9F6649BBF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37724" y="3806367"/>
                <a:ext cx="4413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56CB96F2-9726-CD13-21ED-7E8135579603}"/>
                  </a:ext>
                </a:extLst>
              </p14:cNvPr>
              <p14:cNvContentPartPr/>
              <p14:nvPr/>
            </p14:nvContentPartPr>
            <p14:xfrm>
              <a:off x="4562244" y="3952887"/>
              <a:ext cx="600120" cy="2916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56CB96F2-9726-CD13-21ED-7E813557960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544604" y="3916887"/>
                <a:ext cx="6357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0C1BA01C-812B-5A1E-01C4-E12FCD7BFABB}"/>
                  </a:ext>
                </a:extLst>
              </p14:cNvPr>
              <p14:cNvContentPartPr/>
              <p14:nvPr/>
            </p14:nvContentPartPr>
            <p14:xfrm>
              <a:off x="2198124" y="4032087"/>
              <a:ext cx="553320" cy="396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0C1BA01C-812B-5A1E-01C4-E12FCD7BFAB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80124" y="3996447"/>
                <a:ext cx="5889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FC9B20E1-A155-9D37-BEAD-ED1442B78DC5}"/>
                  </a:ext>
                </a:extLst>
              </p14:cNvPr>
              <p14:cNvContentPartPr/>
              <p14:nvPr/>
            </p14:nvContentPartPr>
            <p14:xfrm>
              <a:off x="2253204" y="4996527"/>
              <a:ext cx="442800" cy="1080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FC9B20E1-A155-9D37-BEAD-ED1442B78DC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35204" y="4960527"/>
                <a:ext cx="4784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C9E17812-37BF-1D6D-2C5B-23B571B2E6FD}"/>
                  </a:ext>
                </a:extLst>
              </p14:cNvPr>
              <p14:cNvContentPartPr/>
              <p14:nvPr/>
            </p14:nvContentPartPr>
            <p14:xfrm>
              <a:off x="3444804" y="5051967"/>
              <a:ext cx="442800" cy="36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C9E17812-37BF-1D6D-2C5B-23B571B2E6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27164" y="5016327"/>
                <a:ext cx="478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06FC5862-70EB-047B-DE6B-2E7FE9188191}"/>
                  </a:ext>
                </a:extLst>
              </p14:cNvPr>
              <p14:cNvContentPartPr/>
              <p14:nvPr/>
            </p14:nvContentPartPr>
            <p14:xfrm>
              <a:off x="3500244" y="5263647"/>
              <a:ext cx="359640" cy="2016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06FC5862-70EB-047B-DE6B-2E7FE918819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82244" y="5228007"/>
                <a:ext cx="3952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14E4829C-1C45-6298-BD45-6712AD14B9AC}"/>
                  </a:ext>
                </a:extLst>
              </p14:cNvPr>
              <p14:cNvContentPartPr/>
              <p14:nvPr/>
            </p14:nvContentPartPr>
            <p14:xfrm>
              <a:off x="3343284" y="5162487"/>
              <a:ext cx="627480" cy="1980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14E4829C-1C45-6298-BD45-6712AD14B9A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25644" y="5126487"/>
                <a:ext cx="6631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15B7A5B1-7A6C-EE17-5242-4706C96FDC0C}"/>
                  </a:ext>
                </a:extLst>
              </p14:cNvPr>
              <p14:cNvContentPartPr/>
              <p14:nvPr/>
            </p14:nvContentPartPr>
            <p14:xfrm>
              <a:off x="3435444" y="4922367"/>
              <a:ext cx="433440" cy="36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15B7A5B1-7A6C-EE17-5242-4706C96FDC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7804" y="4886727"/>
                <a:ext cx="469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52C5E93F-A337-55F0-3B4F-EE8C836A6909}"/>
                  </a:ext>
                </a:extLst>
              </p14:cNvPr>
              <p14:cNvContentPartPr/>
              <p14:nvPr/>
            </p14:nvContentPartPr>
            <p14:xfrm>
              <a:off x="2207124" y="5078967"/>
              <a:ext cx="590760" cy="2916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52C5E93F-A337-55F0-3B4F-EE8C836A690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189124" y="5043327"/>
                <a:ext cx="626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520AA683-FFF4-627A-DC2A-B10D4851A046}"/>
                  </a:ext>
                </a:extLst>
              </p14:cNvPr>
              <p14:cNvContentPartPr/>
              <p14:nvPr/>
            </p14:nvContentPartPr>
            <p14:xfrm>
              <a:off x="4645404" y="4950087"/>
              <a:ext cx="415080" cy="972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520AA683-FFF4-627A-DC2A-B10D4851A04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627764" y="4914087"/>
                <a:ext cx="4507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81002758-7738-CF9C-0B1B-32560179711D}"/>
                  </a:ext>
                </a:extLst>
              </p14:cNvPr>
              <p14:cNvContentPartPr/>
              <p14:nvPr/>
            </p14:nvContentPartPr>
            <p14:xfrm>
              <a:off x="4655844" y="5042607"/>
              <a:ext cx="461160" cy="29880"/>
            </p14:xfrm>
          </p:contentPart>
        </mc:Choice>
        <mc:Fallback xmlns=""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81002758-7738-CF9C-0B1B-32560179711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637844" y="5006607"/>
                <a:ext cx="4968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F8AA556A-3E50-C88C-159B-BD786D401BA1}"/>
                  </a:ext>
                </a:extLst>
              </p14:cNvPr>
              <p14:cNvContentPartPr/>
              <p14:nvPr/>
            </p14:nvContentPartPr>
            <p14:xfrm>
              <a:off x="4710204" y="5254647"/>
              <a:ext cx="304200" cy="3816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F8AA556A-3E50-C88C-159B-BD786D401BA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92204" y="5218647"/>
                <a:ext cx="3398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7A2BA5F8-D1B8-08BC-B7C3-D3509051AC9C}"/>
                  </a:ext>
                </a:extLst>
              </p14:cNvPr>
              <p14:cNvContentPartPr/>
              <p14:nvPr/>
            </p14:nvContentPartPr>
            <p14:xfrm>
              <a:off x="5818284" y="4995807"/>
              <a:ext cx="498960" cy="10800"/>
            </p14:xfrm>
          </p:contentPart>
        </mc:Choice>
        <mc:Fallback xmlns=""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7A2BA5F8-D1B8-08BC-B7C3-D3509051AC9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800644" y="4959807"/>
                <a:ext cx="534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13CF2C38-55FB-B2C7-937E-360CA20F7CB8}"/>
                  </a:ext>
                </a:extLst>
              </p14:cNvPr>
              <p14:cNvContentPartPr/>
              <p14:nvPr/>
            </p14:nvContentPartPr>
            <p14:xfrm>
              <a:off x="7000884" y="4941087"/>
              <a:ext cx="498240" cy="36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13CF2C38-55FB-B2C7-937E-360CA20F7CB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982884" y="4905087"/>
                <a:ext cx="533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3FD27D39-27B5-880A-F4FB-EF6C240EB1D1}"/>
                  </a:ext>
                </a:extLst>
              </p14:cNvPr>
              <p14:cNvContentPartPr/>
              <p14:nvPr/>
            </p14:nvContentPartPr>
            <p14:xfrm>
              <a:off x="7010244" y="5042247"/>
              <a:ext cx="470160" cy="10080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3FD27D39-27B5-880A-F4FB-EF6C240EB1D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992244" y="5006607"/>
                <a:ext cx="5058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A8BA54ED-59B0-C1F6-9924-291ADA913F6A}"/>
                  </a:ext>
                </a:extLst>
              </p14:cNvPr>
              <p14:cNvContentPartPr/>
              <p14:nvPr/>
            </p14:nvContentPartPr>
            <p14:xfrm>
              <a:off x="8210844" y="4987527"/>
              <a:ext cx="470880" cy="9360"/>
            </p14:xfrm>
          </p:contentPart>
        </mc:Choice>
        <mc:Fallback xmlns=""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A8BA54ED-59B0-C1F6-9924-291ADA913F6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192844" y="4951887"/>
                <a:ext cx="5065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22046604-D352-A097-23BB-F9D5D983EE82}"/>
                  </a:ext>
                </a:extLst>
              </p14:cNvPr>
              <p14:cNvContentPartPr/>
              <p14:nvPr/>
            </p14:nvContentPartPr>
            <p14:xfrm>
              <a:off x="8183124" y="6234207"/>
              <a:ext cx="442440" cy="36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22046604-D352-A097-23BB-F9D5D983EE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65484" y="6198207"/>
                <a:ext cx="478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A165BEF2-214B-2292-7187-8FB2B82088FC}"/>
                  </a:ext>
                </a:extLst>
              </p14:cNvPr>
              <p14:cNvContentPartPr/>
              <p14:nvPr/>
            </p14:nvContentPartPr>
            <p14:xfrm>
              <a:off x="8136684" y="6455607"/>
              <a:ext cx="563040" cy="36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A165BEF2-214B-2292-7187-8FB2B82088F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119044" y="6419967"/>
                <a:ext cx="598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B9AF90F8-7840-CD37-2C8D-A12D50798EAD}"/>
                  </a:ext>
                </a:extLst>
              </p14:cNvPr>
              <p14:cNvContentPartPr/>
              <p14:nvPr/>
            </p14:nvContentPartPr>
            <p14:xfrm>
              <a:off x="8192124" y="5789607"/>
              <a:ext cx="479520" cy="19800"/>
            </p14:xfrm>
          </p:contentPart>
        </mc:Choice>
        <mc:Fallback xmlns=""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B9AF90F8-7840-CD37-2C8D-A12D50798EA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174484" y="5753967"/>
                <a:ext cx="5151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6D2D4AAD-8882-E697-F4E2-595438EA853B}"/>
                  </a:ext>
                </a:extLst>
              </p14:cNvPr>
              <p14:cNvContentPartPr/>
              <p14:nvPr/>
            </p14:nvContentPartPr>
            <p14:xfrm>
              <a:off x="7037964" y="5809047"/>
              <a:ext cx="442800" cy="360"/>
            </p14:xfrm>
          </p:contentPart>
        </mc:Choice>
        <mc:Fallback xmlns=""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6D2D4AAD-8882-E697-F4E2-595438EA85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19964" y="5773407"/>
                <a:ext cx="478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9" name="Freihand 58">
                <a:extLst>
                  <a:ext uri="{FF2B5EF4-FFF2-40B4-BE49-F238E27FC236}">
                    <a16:creationId xmlns:a16="http://schemas.microsoft.com/office/drawing/2014/main" id="{199185B6-4CEE-0621-F752-502133B3463F}"/>
                  </a:ext>
                </a:extLst>
              </p14:cNvPr>
              <p14:cNvContentPartPr/>
              <p14:nvPr/>
            </p14:nvContentPartPr>
            <p14:xfrm>
              <a:off x="2280924" y="5854767"/>
              <a:ext cx="451800" cy="19440"/>
            </p14:xfrm>
          </p:contentPart>
        </mc:Choice>
        <mc:Fallback xmlns="">
          <p:pic>
            <p:nvPicPr>
              <p:cNvPr id="59" name="Freihand 58">
                <a:extLst>
                  <a:ext uri="{FF2B5EF4-FFF2-40B4-BE49-F238E27FC236}">
                    <a16:creationId xmlns:a16="http://schemas.microsoft.com/office/drawing/2014/main" id="{199185B6-4CEE-0621-F752-502133B3463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263284" y="5819127"/>
                <a:ext cx="4874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id="{7CF0CC0C-20B0-FE07-A7F1-7F2B6FD7CCDD}"/>
                  </a:ext>
                </a:extLst>
              </p14:cNvPr>
              <p14:cNvContentPartPr/>
              <p14:nvPr/>
            </p14:nvContentPartPr>
            <p14:xfrm>
              <a:off x="3435444" y="5744247"/>
              <a:ext cx="461160" cy="19080"/>
            </p14:xfrm>
          </p:contentPart>
        </mc:Choice>
        <mc:Fallback xmlns=""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7CF0CC0C-20B0-FE07-A7F1-7F2B6FD7CCD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417804" y="5708247"/>
                <a:ext cx="4968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id="{1AEAE4BD-97B2-3BD2-3B39-7EDFAAFC68DC}"/>
                  </a:ext>
                </a:extLst>
              </p14:cNvPr>
              <p14:cNvContentPartPr/>
              <p14:nvPr/>
            </p14:nvContentPartPr>
            <p14:xfrm>
              <a:off x="4654764" y="5735607"/>
              <a:ext cx="440640" cy="5760"/>
            </p14:xfrm>
          </p:contentPart>
        </mc:Choice>
        <mc:Fallback xmlns=""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1AEAE4BD-97B2-3BD2-3B39-7EDFAAFC68D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637124" y="5699607"/>
                <a:ext cx="4762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9CC45762-3998-8F91-8CB5-9B85B115C179}"/>
                  </a:ext>
                </a:extLst>
              </p14:cNvPr>
              <p14:cNvContentPartPr/>
              <p14:nvPr/>
            </p14:nvContentPartPr>
            <p14:xfrm>
              <a:off x="5828004" y="5772687"/>
              <a:ext cx="442800" cy="3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9CC45762-3998-8F91-8CB5-9B85B115C1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10004" y="5736687"/>
                <a:ext cx="478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46BB476E-1211-73B3-F503-1D37F1256D89}"/>
                  </a:ext>
                </a:extLst>
              </p14:cNvPr>
              <p14:cNvContentPartPr/>
              <p14:nvPr/>
            </p14:nvContentPartPr>
            <p14:xfrm>
              <a:off x="2188404" y="6401247"/>
              <a:ext cx="655200" cy="5472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46BB476E-1211-73B3-F503-1D37F1256D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170764" y="6365607"/>
                <a:ext cx="6908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2F2F4168-3651-EFA0-4D57-4B3A82576FF1}"/>
                  </a:ext>
                </a:extLst>
              </p14:cNvPr>
              <p14:cNvContentPartPr/>
              <p14:nvPr/>
            </p14:nvContentPartPr>
            <p14:xfrm>
              <a:off x="2253204" y="6208647"/>
              <a:ext cx="435600" cy="3528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2F2F4168-3651-EFA0-4D57-4B3A82576FF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35204" y="6172647"/>
                <a:ext cx="4712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DDFED477-D026-DE6B-FEDE-C3F45D8D82E2}"/>
                  </a:ext>
                </a:extLst>
              </p14:cNvPr>
              <p14:cNvContentPartPr/>
              <p14:nvPr/>
            </p14:nvContentPartPr>
            <p14:xfrm>
              <a:off x="3371004" y="6446607"/>
              <a:ext cx="609120" cy="360"/>
            </p14:xfrm>
          </p:contentPart>
        </mc:Choice>
        <mc:Fallback xmlns=""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DDFED477-D026-DE6B-FEDE-C3F45D8D82E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353004" y="6410967"/>
                <a:ext cx="644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0A3C0305-7299-2AAB-D3EA-C9C28B59CBAD}"/>
                  </a:ext>
                </a:extLst>
              </p14:cNvPr>
              <p14:cNvContentPartPr/>
              <p14:nvPr/>
            </p14:nvContentPartPr>
            <p14:xfrm>
              <a:off x="3463524" y="6132327"/>
              <a:ext cx="396360" cy="28440"/>
            </p14:xfrm>
          </p:contentPart>
        </mc:Choice>
        <mc:Fallback xmlns=""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0A3C0305-7299-2AAB-D3EA-C9C28B59CBA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445524" y="6096327"/>
                <a:ext cx="4320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B765A23F-2296-F5AB-69EB-8F29A5070C59}"/>
                  </a:ext>
                </a:extLst>
              </p14:cNvPr>
              <p14:cNvContentPartPr/>
              <p14:nvPr/>
            </p14:nvContentPartPr>
            <p14:xfrm>
              <a:off x="3426444" y="6206487"/>
              <a:ext cx="461160" cy="360"/>
            </p14:xfrm>
          </p:contentPart>
        </mc:Choice>
        <mc:Fallback xmlns=""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B765A23F-2296-F5AB-69EB-8F29A5070C5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08804" y="6170487"/>
                <a:ext cx="496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66B948AF-3D49-8EAB-40D6-E90FE04F11E5}"/>
                  </a:ext>
                </a:extLst>
              </p14:cNvPr>
              <p14:cNvContentPartPr/>
              <p14:nvPr/>
            </p14:nvContentPartPr>
            <p14:xfrm>
              <a:off x="4654764" y="6169407"/>
              <a:ext cx="424080" cy="36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66B948AF-3D49-8EAB-40D6-E90FE04F11E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637124" y="6133767"/>
                <a:ext cx="459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0" name="Freihand 69">
                <a:extLst>
                  <a:ext uri="{FF2B5EF4-FFF2-40B4-BE49-F238E27FC236}">
                    <a16:creationId xmlns:a16="http://schemas.microsoft.com/office/drawing/2014/main" id="{82F6C451-8877-A47A-210E-49064AF0C403}"/>
                  </a:ext>
                </a:extLst>
              </p14:cNvPr>
              <p14:cNvContentPartPr/>
              <p14:nvPr/>
            </p14:nvContentPartPr>
            <p14:xfrm>
              <a:off x="4627044" y="6299007"/>
              <a:ext cx="461160" cy="19800"/>
            </p14:xfrm>
          </p:contentPart>
        </mc:Choice>
        <mc:Fallback xmlns="">
          <p:pic>
            <p:nvPicPr>
              <p:cNvPr id="70" name="Freihand 69">
                <a:extLst>
                  <a:ext uri="{FF2B5EF4-FFF2-40B4-BE49-F238E27FC236}">
                    <a16:creationId xmlns:a16="http://schemas.microsoft.com/office/drawing/2014/main" id="{82F6C451-8877-A47A-210E-49064AF0C40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609044" y="6263007"/>
                <a:ext cx="4968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1" name="Freihand 70">
                <a:extLst>
                  <a:ext uri="{FF2B5EF4-FFF2-40B4-BE49-F238E27FC236}">
                    <a16:creationId xmlns:a16="http://schemas.microsoft.com/office/drawing/2014/main" id="{ED251EFF-3CAE-8B9E-4A96-04CE3763FB1A}"/>
                  </a:ext>
                </a:extLst>
              </p14:cNvPr>
              <p14:cNvContentPartPr/>
              <p14:nvPr/>
            </p14:nvContentPartPr>
            <p14:xfrm>
              <a:off x="4691484" y="6714447"/>
              <a:ext cx="378360" cy="360"/>
            </p14:xfrm>
          </p:contentPart>
        </mc:Choice>
        <mc:Fallback xmlns="">
          <p:pic>
            <p:nvPicPr>
              <p:cNvPr id="71" name="Freihand 70">
                <a:extLst>
                  <a:ext uri="{FF2B5EF4-FFF2-40B4-BE49-F238E27FC236}">
                    <a16:creationId xmlns:a16="http://schemas.microsoft.com/office/drawing/2014/main" id="{ED251EFF-3CAE-8B9E-4A96-04CE3763FB1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673844" y="6678447"/>
                <a:ext cx="414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2" name="Freihand 71">
                <a:extLst>
                  <a:ext uri="{FF2B5EF4-FFF2-40B4-BE49-F238E27FC236}">
                    <a16:creationId xmlns:a16="http://schemas.microsoft.com/office/drawing/2014/main" id="{40F0579F-8C08-896A-446D-2C15CFA0BEBF}"/>
                  </a:ext>
                </a:extLst>
              </p14:cNvPr>
              <p14:cNvContentPartPr/>
              <p14:nvPr/>
            </p14:nvContentPartPr>
            <p14:xfrm>
              <a:off x="4580964" y="6502047"/>
              <a:ext cx="536040" cy="360"/>
            </p14:xfrm>
          </p:contentPart>
        </mc:Choice>
        <mc:Fallback xmlns="">
          <p:pic>
            <p:nvPicPr>
              <p:cNvPr id="72" name="Freihand 71">
                <a:extLst>
                  <a:ext uri="{FF2B5EF4-FFF2-40B4-BE49-F238E27FC236}">
                    <a16:creationId xmlns:a16="http://schemas.microsoft.com/office/drawing/2014/main" id="{40F0579F-8C08-896A-446D-2C15CFA0BEB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562964" y="6466407"/>
                <a:ext cx="571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33EC4529-B649-51D2-F047-93E2F02B25B6}"/>
                  </a:ext>
                </a:extLst>
              </p14:cNvPr>
              <p14:cNvContentPartPr/>
              <p14:nvPr/>
            </p14:nvContentPartPr>
            <p14:xfrm>
              <a:off x="5735484" y="6437247"/>
              <a:ext cx="609120" cy="9720"/>
            </p14:xfrm>
          </p:contentPart>
        </mc:Choice>
        <mc:Fallback xmlns=""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33EC4529-B649-51D2-F047-93E2F02B25B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717484" y="6401247"/>
                <a:ext cx="6447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4" name="Freihand 73">
                <a:extLst>
                  <a:ext uri="{FF2B5EF4-FFF2-40B4-BE49-F238E27FC236}">
                    <a16:creationId xmlns:a16="http://schemas.microsoft.com/office/drawing/2014/main" id="{32723253-44CC-996D-8C7A-D2B4682AF6D8}"/>
                  </a:ext>
                </a:extLst>
              </p14:cNvPr>
              <p14:cNvContentPartPr/>
              <p14:nvPr/>
            </p14:nvContentPartPr>
            <p14:xfrm>
              <a:off x="5846364" y="6234207"/>
              <a:ext cx="433440" cy="9720"/>
            </p14:xfrm>
          </p:contentPart>
        </mc:Choice>
        <mc:Fallback xmlns="">
          <p:pic>
            <p:nvPicPr>
              <p:cNvPr id="74" name="Freihand 73">
                <a:extLst>
                  <a:ext uri="{FF2B5EF4-FFF2-40B4-BE49-F238E27FC236}">
                    <a16:creationId xmlns:a16="http://schemas.microsoft.com/office/drawing/2014/main" id="{32723253-44CC-996D-8C7A-D2B4682AF6D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828364" y="6198207"/>
                <a:ext cx="469080" cy="81360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Inhaltsplatzhalter 2">
            <a:extLst>
              <a:ext uri="{FF2B5EF4-FFF2-40B4-BE49-F238E27FC236}">
                <a16:creationId xmlns:a16="http://schemas.microsoft.com/office/drawing/2014/main" id="{3B43F823-63FA-82F1-1330-8A986DD3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8782" y="868408"/>
            <a:ext cx="3039706" cy="564757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b="1" dirty="0"/>
              <a:t>Häufige fehlende, d. h. nicht gefundene Attribute:</a:t>
            </a:r>
            <a:endParaRPr lang="de-DE" dirty="0"/>
          </a:p>
          <a:p>
            <a:pPr>
              <a:spcBef>
                <a:spcPts val="0"/>
              </a:spcBef>
            </a:pPr>
            <a:r>
              <a:rPr lang="de-DE" b="1" dirty="0" err="1"/>
              <a:t>pages</a:t>
            </a:r>
            <a:endParaRPr lang="de-DE" b="1" dirty="0"/>
          </a:p>
          <a:p>
            <a:pPr>
              <a:spcBef>
                <a:spcPts val="0"/>
              </a:spcBef>
            </a:pPr>
            <a:r>
              <a:rPr lang="de-DE" b="1" dirty="0" err="1">
                <a:sym typeface="Wingdings" panose="05000000000000000000" pitchFamily="2" charset="2"/>
              </a:rPr>
              <a:t>month</a:t>
            </a:r>
            <a:endParaRPr lang="de-DE" b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de-DE" b="1" dirty="0" err="1">
                <a:sym typeface="Wingdings" panose="05000000000000000000" pitchFamily="2" charset="2"/>
              </a:rPr>
              <a:t>year</a:t>
            </a:r>
            <a:endParaRPr lang="de-DE" b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de-DE" b="1" dirty="0" err="1">
                <a:sym typeface="Wingdings" panose="05000000000000000000" pitchFamily="2" charset="2"/>
              </a:rPr>
              <a:t>editor</a:t>
            </a:r>
            <a:endParaRPr lang="de-DE" b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de-DE" b="1" dirty="0" err="1">
                <a:sym typeface="Wingdings" panose="05000000000000000000" pitchFamily="2" charset="2"/>
              </a:rPr>
              <a:t>publisher</a:t>
            </a:r>
            <a:endParaRPr lang="de-DE" b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de-DE" b="1" dirty="0" err="1">
                <a:sym typeface="Wingdings" panose="05000000000000000000" pitchFamily="2" charset="2"/>
              </a:rPr>
              <a:t>school</a:t>
            </a:r>
            <a:endParaRPr lang="de-DE" sz="1800" b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Viele dieser Fälle sind auf eine falsche Klassifikation zurückzuführen!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Anpassung bei „</a:t>
            </a:r>
            <a:r>
              <a:rPr lang="de-DE" dirty="0" err="1">
                <a:sym typeface="Wingdings" panose="05000000000000000000" pitchFamily="2" charset="2"/>
              </a:rPr>
              <a:t>pages</a:t>
            </a:r>
            <a:r>
              <a:rPr lang="de-DE" dirty="0">
                <a:sym typeface="Wingdings" panose="05000000000000000000" pitchFamily="2" charset="2"/>
              </a:rPr>
              <a:t>“! </a:t>
            </a:r>
            <a:r>
              <a:rPr lang="de-DE" sz="1400" dirty="0">
                <a:sym typeface="Wingdings" panose="05000000000000000000" pitchFamily="2" charset="2"/>
              </a:rPr>
              <a:t>(Testdatenformat: "47--72" statt "47-72")</a:t>
            </a:r>
            <a:endParaRPr lang="de-DE" sz="1400" dirty="0"/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Netter „Nebeneffekt“: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Hilfreiche zusätzliche Attribute!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Notiz: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38A1D38-F317-AE66-AFB4-8EEF1247CC57}"/>
              </a:ext>
            </a:extLst>
          </p:cNvPr>
          <p:cNvPicPr>
            <a:picLocks noChangeAspect="1"/>
          </p:cNvPicPr>
          <p:nvPr/>
        </p:nvPicPr>
        <p:blipFill>
          <a:blip r:embed="rId108"/>
          <a:stretch>
            <a:fillRect/>
          </a:stretch>
        </p:blipFill>
        <p:spPr>
          <a:xfrm>
            <a:off x="9038782" y="6627723"/>
            <a:ext cx="3124200" cy="1809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29BF766-45B4-E5BF-158A-C3377C74FE3D}"/>
              </a:ext>
            </a:extLst>
          </p:cNvPr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>
            <a:off x="9139410" y="6064632"/>
            <a:ext cx="2838450" cy="209550"/>
          </a:xfrm>
          <a:prstGeom prst="rect">
            <a:avLst/>
          </a:prstGeom>
        </p:spPr>
      </p:pic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EE6F8488-556B-B6C1-5457-C0338E77A662}"/>
              </a:ext>
            </a:extLst>
          </p:cNvPr>
          <p:cNvSpPr/>
          <p:nvPr/>
        </p:nvSpPr>
        <p:spPr>
          <a:xfrm>
            <a:off x="10162436" y="6326773"/>
            <a:ext cx="427425" cy="2713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25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uiExpand="1" build="p"/>
      <p:bldP spid="11" grpId="0" animBg="1"/>
    </p:bldLst>
  </p:timing>
</p:sld>
</file>

<file path=ppt/theme/theme1.xml><?xml version="1.0" encoding="utf-8"?>
<a:theme xmlns:a="http://schemas.openxmlformats.org/drawingml/2006/main" name="BohoVogu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</Words>
  <Application>Microsoft Office PowerPoint</Application>
  <PresentationFormat>Breitbild</PresentationFormat>
  <Paragraphs>180</Paragraphs>
  <Slides>14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Aptos</vt:lpstr>
      <vt:lpstr>Aptos Light</vt:lpstr>
      <vt:lpstr>Arial</vt:lpstr>
      <vt:lpstr>Walbaum Display</vt:lpstr>
      <vt:lpstr>Wingdings</vt:lpstr>
      <vt:lpstr>BohoVogueVTI</vt:lpstr>
      <vt:lpstr>Praktikum Sprachtechnologie</vt:lpstr>
      <vt:lpstr>Erinnerung: Problemstellung</vt:lpstr>
      <vt:lpstr>Datensammlung und Erzeugung von Trainings- und Testdaten</vt:lpstr>
      <vt:lpstr>Modell</vt:lpstr>
      <vt:lpstr>Standardisierung</vt:lpstr>
      <vt:lpstr>Evaluation</vt:lpstr>
      <vt:lpstr>Evaluation - Laufzeit</vt:lpstr>
      <vt:lpstr>Evaluation - Klassifikator</vt:lpstr>
      <vt:lpstr>Evaluation – Fehlende Attribute</vt:lpstr>
      <vt:lpstr>Evaluation – Detaillierter Feldervergleich (wenn das Feld in Ein- UND Ausgabe vorkommt)</vt:lpstr>
      <vt:lpstr>Evaluation – Detaillierter Feldervergleich (wenn das Feld in Ein- UND Ausgabe vorkommt)</vt:lpstr>
      <vt:lpstr>Evaluation – Detaillierter Feldervergleich (wenn das Feld in Ein- UND Ausgabe vorkommt)</vt:lpstr>
      <vt:lpstr>Benutzeroberfläche - Entwicklung seit Durchstich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Sprachtechnologie</dc:title>
  <dc:creator>David Konieczny</dc:creator>
  <cp:lastModifiedBy>David Konieczny</cp:lastModifiedBy>
  <cp:revision>21</cp:revision>
  <dcterms:created xsi:type="dcterms:W3CDTF">2024-05-01T16:53:11Z</dcterms:created>
  <dcterms:modified xsi:type="dcterms:W3CDTF">2024-07-18T14:43:57Z</dcterms:modified>
</cp:coreProperties>
</file>