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FF5050"/>
    <a:srgbClr val="82B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702A7-9DB3-449F-9CF5-799F5E55BFA4}" v="454" dt="2024-06-11T12:06:37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Lafleur" userId="a0e371033217b6e9" providerId="LiveId" clId="{613702A7-9DB3-449F-9CF5-799F5E55BFA4}"/>
    <pc:docChg chg="undo redo custSel addSld delSld modSld">
      <pc:chgData name="Lars Lafleur" userId="a0e371033217b6e9" providerId="LiveId" clId="{613702A7-9DB3-449F-9CF5-799F5E55BFA4}" dt="2024-06-11T12:21:42.688" v="1352" actId="20577"/>
      <pc:docMkLst>
        <pc:docMk/>
      </pc:docMkLst>
      <pc:sldChg chg="addSp delSp modSp mod">
        <pc:chgData name="Lars Lafleur" userId="a0e371033217b6e9" providerId="LiveId" clId="{613702A7-9DB3-449F-9CF5-799F5E55BFA4}" dt="2024-06-11T12:21:42.688" v="1352" actId="20577"/>
        <pc:sldMkLst>
          <pc:docMk/>
          <pc:sldMk cId="4226524386" sldId="259"/>
        </pc:sldMkLst>
        <pc:spChg chg="del mod">
          <ac:chgData name="Lars Lafleur" userId="a0e371033217b6e9" providerId="LiveId" clId="{613702A7-9DB3-449F-9CF5-799F5E55BFA4}" dt="2024-06-11T12:01:34.423" v="754" actId="478"/>
          <ac:spMkLst>
            <pc:docMk/>
            <pc:sldMk cId="4226524386" sldId="259"/>
            <ac:spMk id="3" creationId="{79C3424A-11A3-F2D2-7DB8-CBC0256484A1}"/>
          </ac:spMkLst>
        </pc:spChg>
        <pc:spChg chg="add del mod">
          <ac:chgData name="Lars Lafleur" userId="a0e371033217b6e9" providerId="LiveId" clId="{613702A7-9DB3-449F-9CF5-799F5E55BFA4}" dt="2024-06-11T11:14:49.981" v="208" actId="478"/>
          <ac:spMkLst>
            <pc:docMk/>
            <pc:sldMk cId="4226524386" sldId="259"/>
            <ac:spMk id="7" creationId="{381D39ED-87CB-5E3D-C2FC-A7E3B4363AC7}"/>
          </ac:spMkLst>
        </pc:spChg>
        <pc:spChg chg="add del mod">
          <ac:chgData name="Lars Lafleur" userId="a0e371033217b6e9" providerId="LiveId" clId="{613702A7-9DB3-449F-9CF5-799F5E55BFA4}" dt="2024-06-11T12:01:36.311" v="755" actId="478"/>
          <ac:spMkLst>
            <pc:docMk/>
            <pc:sldMk cId="4226524386" sldId="259"/>
            <ac:spMk id="13" creationId="{5715849B-9D7F-2DB3-7E5B-88FAE0AB7DEF}"/>
          </ac:spMkLst>
        </pc:spChg>
        <pc:spChg chg="add mod">
          <ac:chgData name="Lars Lafleur" userId="a0e371033217b6e9" providerId="LiveId" clId="{613702A7-9DB3-449F-9CF5-799F5E55BFA4}" dt="2024-06-11T12:21:42.688" v="1352" actId="20577"/>
          <ac:spMkLst>
            <pc:docMk/>
            <pc:sldMk cId="4226524386" sldId="259"/>
            <ac:spMk id="16" creationId="{2A98EDB6-1737-F42F-5509-EF34F43B364E}"/>
          </ac:spMkLst>
        </pc:spChg>
        <pc:graphicFrameChg chg="add del mod modGraphic">
          <ac:chgData name="Lars Lafleur" userId="a0e371033217b6e9" providerId="LiveId" clId="{613702A7-9DB3-449F-9CF5-799F5E55BFA4}" dt="2024-06-11T11:59:58.967" v="744" actId="478"/>
          <ac:graphicFrameMkLst>
            <pc:docMk/>
            <pc:sldMk cId="4226524386" sldId="259"/>
            <ac:graphicFrameMk id="8" creationId="{5ABD1723-52FA-4624-8C53-EA89D3438CB6}"/>
          </ac:graphicFrameMkLst>
        </pc:graphicFrameChg>
        <pc:graphicFrameChg chg="add del modGraphic">
          <ac:chgData name="Lars Lafleur" userId="a0e371033217b6e9" providerId="LiveId" clId="{613702A7-9DB3-449F-9CF5-799F5E55BFA4}" dt="2024-06-11T11:18:56.072" v="229" actId="1032"/>
          <ac:graphicFrameMkLst>
            <pc:docMk/>
            <pc:sldMk cId="4226524386" sldId="259"/>
            <ac:graphicFrameMk id="9" creationId="{B4CD9319-CD75-7D81-1340-DB17271323D9}"/>
          </ac:graphicFrameMkLst>
        </pc:graphicFrameChg>
        <pc:graphicFrameChg chg="add mod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0" creationId="{B12BD933-0EE6-3919-88FD-1E3C9E11C5AB}"/>
          </ac:graphicFrameMkLst>
        </pc:graphicFrameChg>
        <pc:graphicFrameChg chg="add mod modGraphic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1" creationId="{92CA9CAC-FF55-6749-0F6E-3F989ECEC95B}"/>
          </ac:graphicFrameMkLst>
        </pc:graphicFrameChg>
        <pc:graphicFrameChg chg="add mod">
          <ac:chgData name="Lars Lafleur" userId="a0e371033217b6e9" providerId="LiveId" clId="{613702A7-9DB3-449F-9CF5-799F5E55BFA4}" dt="2024-06-11T12:03:56.559" v="762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add mod modGraphic">
          <ac:chgData name="Lars Lafleur" userId="a0e371033217b6e9" providerId="LiveId" clId="{613702A7-9DB3-449F-9CF5-799F5E55BFA4}" dt="2024-06-11T12:14:47.482" v="1300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21:29.555" v="301" actId="680"/>
        <pc:sldMkLst>
          <pc:docMk/>
          <pc:sldMk cId="2056177342" sldId="263"/>
        </pc:sldMkLst>
        <pc:spChg chg="add del">
          <ac:chgData name="Lars Lafleur" userId="a0e371033217b6e9" providerId="LiveId" clId="{613702A7-9DB3-449F-9CF5-799F5E55BFA4}" dt="2024-06-11T11:21:29.162" v="300" actId="1032"/>
          <ac:spMkLst>
            <pc:docMk/>
            <pc:sldMk cId="2056177342" sldId="263"/>
            <ac:spMk id="3" creationId="{E994C489-C921-467B-0B33-4BE94CB2C64C}"/>
          </ac:spMkLst>
        </pc:spChg>
        <pc:graphicFrameChg chg="add del mod modGraphic">
          <ac:chgData name="Lars Lafleur" userId="a0e371033217b6e9" providerId="LiveId" clId="{613702A7-9DB3-449F-9CF5-799F5E55BFA4}" dt="2024-06-11T11:21:29.162" v="300" actId="1032"/>
          <ac:graphicFrameMkLst>
            <pc:docMk/>
            <pc:sldMk cId="2056177342" sldId="263"/>
            <ac:graphicFrameMk id="7" creationId="{A111E2D5-F8F6-700C-1361-6C87C122DDA7}"/>
          </ac:graphicFrameMkLst>
        </pc:graphicFrameChg>
      </pc:sldChg>
      <pc:sldChg chg="addSp delSp modSp new add del mod">
        <pc:chgData name="Lars Lafleur" userId="a0e371033217b6e9" providerId="LiveId" clId="{613702A7-9DB3-449F-9CF5-799F5E55BFA4}" dt="2024-06-11T12:03:43.691" v="761" actId="47"/>
        <pc:sldMkLst>
          <pc:docMk/>
          <pc:sldMk cId="3144000383" sldId="263"/>
        </pc:sldMkLst>
        <pc:spChg chg="mod">
          <ac:chgData name="Lars Lafleur" userId="a0e371033217b6e9" providerId="LiveId" clId="{613702A7-9DB3-449F-9CF5-799F5E55BFA4}" dt="2024-06-11T11:59:24.813" v="742" actId="20577"/>
          <ac:spMkLst>
            <pc:docMk/>
            <pc:sldMk cId="3144000383" sldId="263"/>
            <ac:spMk id="2" creationId="{8CF99EC7-AF7F-4497-1503-006DDBB8ACF2}"/>
          </ac:spMkLst>
        </pc:spChg>
        <pc:spChg chg="add del">
          <ac:chgData name="Lars Lafleur" userId="a0e371033217b6e9" providerId="LiveId" clId="{613702A7-9DB3-449F-9CF5-799F5E55BFA4}" dt="2024-06-11T11:27:41.796" v="314" actId="1032"/>
          <ac:spMkLst>
            <pc:docMk/>
            <pc:sldMk cId="3144000383" sldId="263"/>
            <ac:spMk id="3" creationId="{9DD62779-AA08-550E-0C08-D7214AE873E4}"/>
          </ac:spMkLst>
        </pc:spChg>
        <pc:graphicFrameChg chg="add del mod modGraphic">
          <ac:chgData name="Lars Lafleur" userId="a0e371033217b6e9" providerId="LiveId" clId="{613702A7-9DB3-449F-9CF5-799F5E55BFA4}" dt="2024-06-11T11:26:35.819" v="310" actId="1032"/>
          <ac:graphicFrameMkLst>
            <pc:docMk/>
            <pc:sldMk cId="3144000383" sldId="263"/>
            <ac:graphicFrameMk id="7" creationId="{A5C53393-FE2C-5EE5-35E5-DCD1C1E0BCD9}"/>
          </ac:graphicFrameMkLst>
        </pc:graphicFrameChg>
        <pc:graphicFrameChg chg="add del mod modGraphic">
          <ac:chgData name="Lars Lafleur" userId="a0e371033217b6e9" providerId="LiveId" clId="{613702A7-9DB3-449F-9CF5-799F5E55BFA4}" dt="2024-06-11T11:27:14.891" v="313" actId="1032"/>
          <ac:graphicFrameMkLst>
            <pc:docMk/>
            <pc:sldMk cId="3144000383" sldId="263"/>
            <ac:graphicFrameMk id="8" creationId="{95C0E56F-D6A9-16B3-1E29-5A3C6C468359}"/>
          </ac:graphicFrameMkLst>
        </pc:graphicFrameChg>
        <pc:graphicFrameChg chg="add mod modGraphic">
          <ac:chgData name="Lars Lafleur" userId="a0e371033217b6e9" providerId="LiveId" clId="{613702A7-9DB3-449F-9CF5-799F5E55BFA4}" dt="2024-06-11T12:01:51.673" v="756" actId="14100"/>
          <ac:graphicFrameMkLst>
            <pc:docMk/>
            <pc:sldMk cId="3144000383" sldId="263"/>
            <ac:graphicFrameMk id="9" creationId="{E9CF37B8-0817-8F1A-E458-4E11EFF8C64B}"/>
          </ac:graphicFrameMkLst>
        </pc:graphicFrameChg>
        <pc:graphicFrameChg chg="add mod modGraphic">
          <ac:chgData name="Lars Lafleur" userId="a0e371033217b6e9" providerId="LiveId" clId="{613702A7-9DB3-449F-9CF5-799F5E55BFA4}" dt="2024-06-11T11:58:10.118" v="734"/>
          <ac:graphicFrameMkLst>
            <pc:docMk/>
            <pc:sldMk cId="3144000383" sldId="263"/>
            <ac:graphicFrameMk id="10" creationId="{4F2B0E2E-CA90-363C-5BF0-5548D8885B44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31:27.298" v="477" actId="680"/>
        <pc:sldMkLst>
          <pc:docMk/>
          <pc:sldMk cId="1597225465" sldId="264"/>
        </pc:sldMkLst>
        <pc:spChg chg="add del">
          <ac:chgData name="Lars Lafleur" userId="a0e371033217b6e9" providerId="LiveId" clId="{613702A7-9DB3-449F-9CF5-799F5E55BFA4}" dt="2024-06-11T11:31:26.804" v="476" actId="1032"/>
          <ac:spMkLst>
            <pc:docMk/>
            <pc:sldMk cId="1597225465" sldId="264"/>
            <ac:spMk id="3" creationId="{966EEC38-EBD0-352F-1F34-8E1ED2EB0C25}"/>
          </ac:spMkLst>
        </pc:spChg>
        <pc:graphicFrameChg chg="add del mod modGraphic">
          <ac:chgData name="Lars Lafleur" userId="a0e371033217b6e9" providerId="LiveId" clId="{613702A7-9DB3-449F-9CF5-799F5E55BFA4}" dt="2024-06-11T11:31:26.804" v="476" actId="1032"/>
          <ac:graphicFrameMkLst>
            <pc:docMk/>
            <pc:sldMk cId="1597225465" sldId="264"/>
            <ac:graphicFrameMk id="7" creationId="{5525F573-2C23-9064-9C7C-3ABF815D4DE8}"/>
          </ac:graphicFrameMkLst>
        </pc:graphicFrameChg>
      </pc:sldChg>
      <pc:sldChg chg="new del">
        <pc:chgData name="Lars Lafleur" userId="a0e371033217b6e9" providerId="LiveId" clId="{613702A7-9DB3-449F-9CF5-799F5E55BFA4}" dt="2024-06-11T12:02:17.584" v="758" actId="47"/>
        <pc:sldMkLst>
          <pc:docMk/>
          <pc:sldMk cId="1992443866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000C7-ADC3-4766-9349-83CA1468F5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FD45CD-EE92-4336-91F2-90113B781BF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Binärer Literaturtyp-Klassifizier</a:t>
          </a:r>
        </a:p>
      </dgm:t>
    </dgm:pt>
    <dgm:pt modelId="{A0CF16A9-25BF-4A49-977B-087EE1BCBF57}" type="parTrans" cxnId="{96739218-35E6-4FA8-9E11-01DD0C87C72D}">
      <dgm:prSet/>
      <dgm:spPr/>
      <dgm:t>
        <a:bodyPr/>
        <a:lstStyle/>
        <a:p>
          <a:endParaRPr lang="de-DE"/>
        </a:p>
      </dgm:t>
    </dgm:pt>
    <dgm:pt modelId="{4957FF35-44E6-4534-8E6C-54C445FA7D0D}" type="sibTrans" cxnId="{96739218-35E6-4FA8-9E11-01DD0C87C72D}">
      <dgm:prSet/>
      <dgm:spPr/>
      <dgm:t>
        <a:bodyPr/>
        <a:lstStyle/>
        <a:p>
          <a:endParaRPr lang="de-DE"/>
        </a:p>
      </dgm:t>
    </dgm:pt>
    <dgm:pt modelId="{30C1ABCA-B26C-42B1-AB24-74A6449C708A}">
      <dgm:prSet phldrT="[Text]"/>
      <dgm:spPr>
        <a:solidFill>
          <a:srgbClr val="82BBEA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</a:t>
          </a:r>
        </a:p>
      </dgm:t>
    </dgm:pt>
    <dgm:pt modelId="{8CEAEFEA-52E9-42DA-9F11-4F011505A726}" type="parTrans" cxnId="{63971797-1C83-4BB3-AD7F-02DB7D7F2452}">
      <dgm:prSet/>
      <dgm:spPr/>
      <dgm:t>
        <a:bodyPr/>
        <a:lstStyle/>
        <a:p>
          <a:endParaRPr lang="de-DE"/>
        </a:p>
      </dgm:t>
    </dgm:pt>
    <dgm:pt modelId="{8B403459-1C2A-4913-A583-CFA455A410D7}" type="sibTrans" cxnId="{63971797-1C83-4BB3-AD7F-02DB7D7F2452}">
      <dgm:prSet/>
      <dgm:spPr/>
      <dgm:t>
        <a:bodyPr/>
        <a:lstStyle/>
        <a:p>
          <a:endParaRPr lang="de-DE"/>
        </a:p>
      </dgm:t>
    </dgm:pt>
    <dgm:pt modelId="{4BA94523-0991-41B3-9C00-2B5E4A930CF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b="1" dirty="0" err="1">
              <a:solidFill>
                <a:schemeClr val="tx1"/>
              </a:solidFill>
            </a:rPr>
            <a:t>RegEx</a:t>
          </a:r>
          <a:endParaRPr lang="de-DE" b="1" dirty="0">
            <a:solidFill>
              <a:schemeClr val="tx1"/>
            </a:solidFill>
          </a:endParaRPr>
        </a:p>
      </dgm:t>
    </dgm:pt>
    <dgm:pt modelId="{CFC92801-15A9-45DA-80C4-A0C7FB8D7CEB}" type="parTrans" cxnId="{8FB5E290-DBB8-4930-8D51-4A7019D2B83C}">
      <dgm:prSet/>
      <dgm:spPr/>
      <dgm:t>
        <a:bodyPr/>
        <a:lstStyle/>
        <a:p>
          <a:endParaRPr lang="de-DE"/>
        </a:p>
      </dgm:t>
    </dgm:pt>
    <dgm:pt modelId="{46299D77-8AFE-446A-8A11-F569A7F28C4A}" type="sibTrans" cxnId="{8FB5E290-DBB8-4930-8D51-4A7019D2B83C}">
      <dgm:prSet/>
      <dgm:spPr/>
      <dgm:t>
        <a:bodyPr/>
        <a:lstStyle/>
        <a:p>
          <a:endParaRPr lang="de-DE"/>
        </a:p>
      </dgm:t>
    </dgm:pt>
    <dgm:pt modelId="{BF0875F9-3AB1-4CA7-A798-F35A9A8FAEC4}">
      <dgm:prSet phldrT="[Text]"/>
      <dgm:spPr>
        <a:solidFill>
          <a:srgbClr val="FF5050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 und POS-Tagger</a:t>
          </a:r>
        </a:p>
      </dgm:t>
    </dgm:pt>
    <dgm:pt modelId="{74D9BBCD-B8C2-4AFD-867E-62FF8BC0959F}" type="parTrans" cxnId="{78FC82E7-0615-45A9-98CC-187ADA880A9B}">
      <dgm:prSet/>
      <dgm:spPr/>
      <dgm:t>
        <a:bodyPr/>
        <a:lstStyle/>
        <a:p>
          <a:endParaRPr lang="de-DE"/>
        </a:p>
      </dgm:t>
    </dgm:pt>
    <dgm:pt modelId="{11CDAEAE-1219-471D-9F11-157EFBADD396}" type="sibTrans" cxnId="{78FC82E7-0615-45A9-98CC-187ADA880A9B}">
      <dgm:prSet/>
      <dgm:spPr/>
      <dgm:t>
        <a:bodyPr/>
        <a:lstStyle/>
        <a:p>
          <a:endParaRPr lang="de-DE"/>
        </a:p>
      </dgm:t>
    </dgm:pt>
    <dgm:pt modelId="{C07C90DB-AEFD-43AE-B437-96D12F67578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Aufbereitung</a:t>
          </a:r>
        </a:p>
      </dgm:t>
    </dgm:pt>
    <dgm:pt modelId="{6BAAD0AA-A3FE-4DAC-A8B7-EAE770283C71}" type="parTrans" cxnId="{DEB8B79D-0DFB-4533-8853-774BCF272043}">
      <dgm:prSet/>
      <dgm:spPr/>
      <dgm:t>
        <a:bodyPr/>
        <a:lstStyle/>
        <a:p>
          <a:endParaRPr lang="de-DE"/>
        </a:p>
      </dgm:t>
    </dgm:pt>
    <dgm:pt modelId="{A1749F01-8DD8-49C3-9BD9-F189BE3DACD5}" type="sibTrans" cxnId="{DEB8B79D-0DFB-4533-8853-774BCF272043}">
      <dgm:prSet/>
      <dgm:spPr/>
      <dgm:t>
        <a:bodyPr/>
        <a:lstStyle/>
        <a:p>
          <a:endParaRPr lang="de-DE"/>
        </a:p>
      </dgm:t>
    </dgm:pt>
    <dgm:pt modelId="{0670E3F9-6CA0-466F-B676-D7140EF5CFF4}" type="pres">
      <dgm:prSet presAssocID="{414000C7-ADC3-4766-9349-83CA1468F5C1}" presName="Name0" presStyleCnt="0">
        <dgm:presLayoutVars>
          <dgm:dir/>
          <dgm:animLvl val="lvl"/>
          <dgm:resizeHandles val="exact"/>
        </dgm:presLayoutVars>
      </dgm:prSet>
      <dgm:spPr/>
    </dgm:pt>
    <dgm:pt modelId="{BED8FB9D-CDC3-42C7-969B-50783561FBAF}" type="pres">
      <dgm:prSet presAssocID="{48FD45CD-EE92-4336-91F2-90113B781B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21B73B7-B2BC-4AB5-B2B0-B91B2C7F0465}" type="pres">
      <dgm:prSet presAssocID="{4957FF35-44E6-4534-8E6C-54C445FA7D0D}" presName="parTxOnlySpace" presStyleCnt="0"/>
      <dgm:spPr/>
    </dgm:pt>
    <dgm:pt modelId="{C1FB8AFD-D3E3-4A6F-A365-E11AB5666BD9}" type="pres">
      <dgm:prSet presAssocID="{30C1ABCA-B26C-42B1-AB24-74A6449C70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2ED393-03C9-4C09-B31E-78BA14330512}" type="pres">
      <dgm:prSet presAssocID="{8B403459-1C2A-4913-A583-CFA455A410D7}" presName="parTxOnlySpace" presStyleCnt="0"/>
      <dgm:spPr/>
    </dgm:pt>
    <dgm:pt modelId="{EA2D0F78-2BCF-4453-82E3-05F0489D2355}" type="pres">
      <dgm:prSet presAssocID="{4BA94523-0991-41B3-9C00-2B5E4A930CF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60139ED-922C-4257-BAE7-A0D0F5C58924}" type="pres">
      <dgm:prSet presAssocID="{46299D77-8AFE-446A-8A11-F569A7F28C4A}" presName="parTxOnlySpace" presStyleCnt="0"/>
      <dgm:spPr/>
    </dgm:pt>
    <dgm:pt modelId="{0403E14C-545B-4C98-9666-306CE1B16243}" type="pres">
      <dgm:prSet presAssocID="{BF0875F9-3AB1-4CA7-A798-F35A9A8FAE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4B299FE-753F-4EB5-A49B-89FC2FDE99A6}" type="pres">
      <dgm:prSet presAssocID="{11CDAEAE-1219-471D-9F11-157EFBADD396}" presName="parTxOnlySpace" presStyleCnt="0"/>
      <dgm:spPr/>
    </dgm:pt>
    <dgm:pt modelId="{4C1A87AA-5AB2-4E00-9362-64A29391C2CF}" type="pres">
      <dgm:prSet presAssocID="{C07C90DB-AEFD-43AE-B437-96D12F6757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6739218-35E6-4FA8-9E11-01DD0C87C72D}" srcId="{414000C7-ADC3-4766-9349-83CA1468F5C1}" destId="{48FD45CD-EE92-4336-91F2-90113B781BFA}" srcOrd="0" destOrd="0" parTransId="{A0CF16A9-25BF-4A49-977B-087EE1BCBF57}" sibTransId="{4957FF35-44E6-4534-8E6C-54C445FA7D0D}"/>
    <dgm:cxn modelId="{2CC50835-7944-4B90-93EA-4AC002E4DBAC}" type="presOf" srcId="{C07C90DB-AEFD-43AE-B437-96D12F675789}" destId="{4C1A87AA-5AB2-4E00-9362-64A29391C2CF}" srcOrd="0" destOrd="0" presId="urn:microsoft.com/office/officeart/2005/8/layout/chevron1"/>
    <dgm:cxn modelId="{6D020D64-A560-4580-9B7A-E85E7D293452}" type="presOf" srcId="{4BA94523-0991-41B3-9C00-2B5E4A930CFF}" destId="{EA2D0F78-2BCF-4453-82E3-05F0489D2355}" srcOrd="0" destOrd="0" presId="urn:microsoft.com/office/officeart/2005/8/layout/chevron1"/>
    <dgm:cxn modelId="{8FB5E290-DBB8-4930-8D51-4A7019D2B83C}" srcId="{414000C7-ADC3-4766-9349-83CA1468F5C1}" destId="{4BA94523-0991-41B3-9C00-2B5E4A930CFF}" srcOrd="2" destOrd="0" parTransId="{CFC92801-15A9-45DA-80C4-A0C7FB8D7CEB}" sibTransId="{46299D77-8AFE-446A-8A11-F569A7F28C4A}"/>
    <dgm:cxn modelId="{63971797-1C83-4BB3-AD7F-02DB7D7F2452}" srcId="{414000C7-ADC3-4766-9349-83CA1468F5C1}" destId="{30C1ABCA-B26C-42B1-AB24-74A6449C708A}" srcOrd="1" destOrd="0" parTransId="{8CEAEFEA-52E9-42DA-9F11-4F011505A726}" sibTransId="{8B403459-1C2A-4913-A583-CFA455A410D7}"/>
    <dgm:cxn modelId="{DEB8B79D-0DFB-4533-8853-774BCF272043}" srcId="{414000C7-ADC3-4766-9349-83CA1468F5C1}" destId="{C07C90DB-AEFD-43AE-B437-96D12F675789}" srcOrd="4" destOrd="0" parTransId="{6BAAD0AA-A3FE-4DAC-A8B7-EAE770283C71}" sibTransId="{A1749F01-8DD8-49C3-9BD9-F189BE3DACD5}"/>
    <dgm:cxn modelId="{72E137AD-B1FC-407A-B85B-3962BDE1AE5C}" type="presOf" srcId="{30C1ABCA-B26C-42B1-AB24-74A6449C708A}" destId="{C1FB8AFD-D3E3-4A6F-A365-E11AB5666BD9}" srcOrd="0" destOrd="0" presId="urn:microsoft.com/office/officeart/2005/8/layout/chevron1"/>
    <dgm:cxn modelId="{FB12C1BA-3071-4FD7-A9D9-AFFE2E6D5F85}" type="presOf" srcId="{48FD45CD-EE92-4336-91F2-90113B781BFA}" destId="{BED8FB9D-CDC3-42C7-969B-50783561FBAF}" srcOrd="0" destOrd="0" presId="urn:microsoft.com/office/officeart/2005/8/layout/chevron1"/>
    <dgm:cxn modelId="{0380D5C6-A08F-465D-B689-18A81D30CA7A}" type="presOf" srcId="{BF0875F9-3AB1-4CA7-A798-F35A9A8FAEC4}" destId="{0403E14C-545B-4C98-9666-306CE1B16243}" srcOrd="0" destOrd="0" presId="urn:microsoft.com/office/officeart/2005/8/layout/chevron1"/>
    <dgm:cxn modelId="{78FC82E7-0615-45A9-98CC-187ADA880A9B}" srcId="{414000C7-ADC3-4766-9349-83CA1468F5C1}" destId="{BF0875F9-3AB1-4CA7-A798-F35A9A8FAEC4}" srcOrd="3" destOrd="0" parTransId="{74D9BBCD-B8C2-4AFD-867E-62FF8BC0959F}" sibTransId="{11CDAEAE-1219-471D-9F11-157EFBADD396}"/>
    <dgm:cxn modelId="{D58A82E9-3B07-465E-9C80-6CBA2F0F50C9}" type="presOf" srcId="{414000C7-ADC3-4766-9349-83CA1468F5C1}" destId="{0670E3F9-6CA0-466F-B676-D7140EF5CFF4}" srcOrd="0" destOrd="0" presId="urn:microsoft.com/office/officeart/2005/8/layout/chevron1"/>
    <dgm:cxn modelId="{A2E7A47B-3DCF-44B4-97B8-F8F70A4F6A27}" type="presParOf" srcId="{0670E3F9-6CA0-466F-B676-D7140EF5CFF4}" destId="{BED8FB9D-CDC3-42C7-969B-50783561FBAF}" srcOrd="0" destOrd="0" presId="urn:microsoft.com/office/officeart/2005/8/layout/chevron1"/>
    <dgm:cxn modelId="{E52F0EAF-02F2-4DAA-949E-E953AAC4FDB5}" type="presParOf" srcId="{0670E3F9-6CA0-466F-B676-D7140EF5CFF4}" destId="{421B73B7-B2BC-4AB5-B2B0-B91B2C7F0465}" srcOrd="1" destOrd="0" presId="urn:microsoft.com/office/officeart/2005/8/layout/chevron1"/>
    <dgm:cxn modelId="{56AD5B97-BCEE-4968-A540-7BB7117F92FB}" type="presParOf" srcId="{0670E3F9-6CA0-466F-B676-D7140EF5CFF4}" destId="{C1FB8AFD-D3E3-4A6F-A365-E11AB5666BD9}" srcOrd="2" destOrd="0" presId="urn:microsoft.com/office/officeart/2005/8/layout/chevron1"/>
    <dgm:cxn modelId="{B27D5CA3-867B-4D20-BFFD-623A823E1B12}" type="presParOf" srcId="{0670E3F9-6CA0-466F-B676-D7140EF5CFF4}" destId="{FB2ED393-03C9-4C09-B31E-78BA14330512}" srcOrd="3" destOrd="0" presId="urn:microsoft.com/office/officeart/2005/8/layout/chevron1"/>
    <dgm:cxn modelId="{9173D889-C146-4372-8E25-9B65BAD64DF5}" type="presParOf" srcId="{0670E3F9-6CA0-466F-B676-D7140EF5CFF4}" destId="{EA2D0F78-2BCF-4453-82E3-05F0489D2355}" srcOrd="4" destOrd="0" presId="urn:microsoft.com/office/officeart/2005/8/layout/chevron1"/>
    <dgm:cxn modelId="{9465AED9-6172-40A9-9A58-B8A2C34DB35D}" type="presParOf" srcId="{0670E3F9-6CA0-466F-B676-D7140EF5CFF4}" destId="{560139ED-922C-4257-BAE7-A0D0F5C58924}" srcOrd="5" destOrd="0" presId="urn:microsoft.com/office/officeart/2005/8/layout/chevron1"/>
    <dgm:cxn modelId="{5E7AF095-54FC-469F-A45D-3AF2E72D8CB7}" type="presParOf" srcId="{0670E3F9-6CA0-466F-B676-D7140EF5CFF4}" destId="{0403E14C-545B-4C98-9666-306CE1B16243}" srcOrd="6" destOrd="0" presId="urn:microsoft.com/office/officeart/2005/8/layout/chevron1"/>
    <dgm:cxn modelId="{A117522F-B96A-4AA4-9499-57B83B2670DD}" type="presParOf" srcId="{0670E3F9-6CA0-466F-B676-D7140EF5CFF4}" destId="{F4B299FE-753F-4EB5-A49B-89FC2FDE99A6}" srcOrd="7" destOrd="0" presId="urn:microsoft.com/office/officeart/2005/8/layout/chevron1"/>
    <dgm:cxn modelId="{DF9A6D1D-9649-424C-9C54-F1AC2B0B1427}" type="presParOf" srcId="{0670E3F9-6CA0-466F-B676-D7140EF5CFF4}" destId="{4C1A87AA-5AB2-4E00-9362-64A29391C2C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FB9D-CDC3-42C7-969B-50783561FBAF}">
      <dsp:nvSpPr>
        <dsp:cNvPr id="0" name=""/>
        <dsp:cNvSpPr/>
      </dsp:nvSpPr>
      <dsp:spPr>
        <a:xfrm>
          <a:off x="2549" y="292443"/>
          <a:ext cx="2269016" cy="907606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Binärer Literaturtyp-Klassifizier</a:t>
          </a:r>
        </a:p>
      </dsp:txBody>
      <dsp:txXfrm>
        <a:off x="456352" y="292443"/>
        <a:ext cx="1361410" cy="907606"/>
      </dsp:txXfrm>
    </dsp:sp>
    <dsp:sp modelId="{C1FB8AFD-D3E3-4A6F-A365-E11AB5666BD9}">
      <dsp:nvSpPr>
        <dsp:cNvPr id="0" name=""/>
        <dsp:cNvSpPr/>
      </dsp:nvSpPr>
      <dsp:spPr>
        <a:xfrm>
          <a:off x="2044664" y="292443"/>
          <a:ext cx="2269016" cy="907606"/>
        </a:xfrm>
        <a:prstGeom prst="chevron">
          <a:avLst/>
        </a:prstGeom>
        <a:solidFill>
          <a:srgbClr val="82BBE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NER-Tagger</a:t>
          </a:r>
        </a:p>
      </dsp:txBody>
      <dsp:txXfrm>
        <a:off x="2498467" y="292443"/>
        <a:ext cx="1361410" cy="907606"/>
      </dsp:txXfrm>
    </dsp:sp>
    <dsp:sp modelId="{EA2D0F78-2BCF-4453-82E3-05F0489D2355}">
      <dsp:nvSpPr>
        <dsp:cNvPr id="0" name=""/>
        <dsp:cNvSpPr/>
      </dsp:nvSpPr>
      <dsp:spPr>
        <a:xfrm>
          <a:off x="4086779" y="292443"/>
          <a:ext cx="2269016" cy="9076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>
              <a:solidFill>
                <a:schemeClr val="tx1"/>
              </a:solidFill>
            </a:rPr>
            <a:t>RegEx</a:t>
          </a:r>
          <a:endParaRPr lang="de-DE" sz="1800" b="1" kern="1200" dirty="0">
            <a:solidFill>
              <a:schemeClr val="tx1"/>
            </a:solidFill>
          </a:endParaRPr>
        </a:p>
      </dsp:txBody>
      <dsp:txXfrm>
        <a:off x="4540582" y="292443"/>
        <a:ext cx="1361410" cy="907606"/>
      </dsp:txXfrm>
    </dsp:sp>
    <dsp:sp modelId="{0403E14C-545B-4C98-9666-306CE1B16243}">
      <dsp:nvSpPr>
        <dsp:cNvPr id="0" name=""/>
        <dsp:cNvSpPr/>
      </dsp:nvSpPr>
      <dsp:spPr>
        <a:xfrm>
          <a:off x="6128894" y="292443"/>
          <a:ext cx="2269016" cy="907606"/>
        </a:xfrm>
        <a:prstGeom prst="chevron">
          <a:avLst/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NER- und POS-Tagger</a:t>
          </a:r>
        </a:p>
      </dsp:txBody>
      <dsp:txXfrm>
        <a:off x="6582697" y="292443"/>
        <a:ext cx="1361410" cy="907606"/>
      </dsp:txXfrm>
    </dsp:sp>
    <dsp:sp modelId="{4C1A87AA-5AB2-4E00-9362-64A29391C2CF}">
      <dsp:nvSpPr>
        <dsp:cNvPr id="0" name=""/>
        <dsp:cNvSpPr/>
      </dsp:nvSpPr>
      <dsp:spPr>
        <a:xfrm>
          <a:off x="8171009" y="292443"/>
          <a:ext cx="2269016" cy="90760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Aufbereitung</a:t>
          </a:r>
        </a:p>
      </dsp:txBody>
      <dsp:txXfrm>
        <a:off x="8624812" y="292443"/>
        <a:ext cx="1361410" cy="90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F1C6C-D8CC-F94D-BF45-CAC98A227763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37DF-A6EC-EE42-80A6-71063A224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4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 dirty="0"/>
              <a:t>Erinnerung: Problemstellung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pPr>
              <a:buFontTx/>
              <a:buChar char="-"/>
            </a:pPr>
            <a:r>
              <a:rPr lang="de-DE" dirty="0"/>
              <a:t>Diverse Sammlungen im Internet</a:t>
            </a:r>
          </a:p>
          <a:p>
            <a:pPr>
              <a:buFontTx/>
              <a:buChar char="-"/>
            </a:pPr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6D1B8-A89B-A999-B63F-8C7373B8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Inhaltsplatzhalter 8">
            <a:extLst>
              <a:ext uri="{FF2B5EF4-FFF2-40B4-BE49-F238E27FC236}">
                <a16:creationId xmlns:a16="http://schemas.microsoft.com/office/drawing/2014/main" id="{BB7C9777-D33D-3B70-4005-A2CAC3FD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00455"/>
              </p:ext>
            </p:extLst>
          </p:nvPr>
        </p:nvGraphicFramePr>
        <p:xfrm>
          <a:off x="877824" y="1221210"/>
          <a:ext cx="10442575" cy="149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58D3868-3BBA-1956-F9A5-A5932B30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82236"/>
              </p:ext>
            </p:extLst>
          </p:nvPr>
        </p:nvGraphicFramePr>
        <p:xfrm>
          <a:off x="877824" y="2713704"/>
          <a:ext cx="1044307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14">
                  <a:extLst>
                    <a:ext uri="{9D8B030D-6E8A-4147-A177-3AD203B41FA5}">
                      <a16:colId xmlns:a16="http://schemas.microsoft.com/office/drawing/2014/main" val="58900504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344254977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217743705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537998432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62736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article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proceedings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inproceedings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incollection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phdthesis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editors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volume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edition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pages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doi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booktitle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publisher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202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2A98EDB6-1737-F42F-5509-EF34F43B364E}"/>
              </a:ext>
            </a:extLst>
          </p:cNvPr>
          <p:cNvSpPr txBox="1"/>
          <p:nvPr/>
        </p:nvSpPr>
        <p:spPr>
          <a:xfrm>
            <a:off x="877824" y="4936573"/>
            <a:ext cx="9396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Klassifizierer und Tagger aus </a:t>
            </a:r>
            <a:r>
              <a:rPr lang="de-DE" dirty="0" err="1"/>
              <a:t>Hugging</a:t>
            </a:r>
            <a:r>
              <a:rPr lang="de-DE" dirty="0"/>
              <a:t> Face Transformer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Binärer Literaturtyp-Klassifizierer (</a:t>
            </a:r>
            <a:r>
              <a:rPr lang="de-DE" dirty="0" err="1"/>
              <a:t>distilbert</a:t>
            </a:r>
            <a:r>
              <a:rPr lang="de-DE" dirty="0"/>
              <a:t>-base-</a:t>
            </a:r>
            <a:r>
              <a:rPr lang="de-DE" dirty="0" err="1"/>
              <a:t>uncased</a:t>
            </a:r>
            <a:r>
              <a:rPr lang="de-DE" dirty="0"/>
              <a:t>): Ein Klassifizierer spezialisiert sich auf das Erkennen eines Typs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Bsp.: Book-Klassifizierer schätzt, ob String Book ist oder nicht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Klassifizierer mit höchsten score kommt zum Zuge</a:t>
            </a:r>
          </a:p>
        </p:txBody>
      </p:sp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4205178" cy="617775"/>
          </a:xfrm>
        </p:spPr>
        <p:txBody>
          <a:bodyPr anchor="t">
            <a:normAutofit/>
          </a:bodyPr>
          <a:lstStyle/>
          <a:p>
            <a:r>
              <a:rPr lang="de-DE" sz="3200" dirty="0"/>
              <a:t>Benutzeroberfläche</a:t>
            </a:r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0F9096FB-4BB2-493D-6099-BF22D70F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464" y="1375815"/>
            <a:ext cx="4339603" cy="4556014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6/11/2024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226FB61-145B-57A7-148A-92C02E12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CBF6BB-0145-EF74-1BC3-6685966A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38656"/>
            <a:ext cx="5208207" cy="4430332"/>
          </a:xfrm>
        </p:spPr>
        <p:txBody>
          <a:bodyPr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Framework zur Erstellung einer webbasierten und plattformübergreifenden Benutzeroberfläche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Bootstrap Framework für HTML und CSS Vorlagen zur Frontend-Entwicklung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 Funktionalität: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Input: Einzelne Referenz in Textform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Output: Konvertierter String (Verknüpfung zum Modell noch nicht vollständig)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Konvertierter String kann nachträglich modifiziert werden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Download des </a:t>
            </a:r>
            <a:r>
              <a:rPr lang="de-DE" dirty="0" err="1"/>
              <a:t>BibTex</a:t>
            </a:r>
            <a:r>
              <a:rPr lang="de-DE" dirty="0"/>
              <a:t>-Eintrags als </a:t>
            </a:r>
            <a:r>
              <a:rPr lang="de-DE" dirty="0" err="1"/>
              <a:t>txt</a:t>
            </a:r>
            <a:r>
              <a:rPr lang="de-DE" dirty="0"/>
              <a:t>-Datei in Downloadordner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9DB5AC-BF09-04F2-C61B-27DB1758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26" y="1820367"/>
            <a:ext cx="872494" cy="10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">
            <a:extLst>
              <a:ext uri="{FF2B5EF4-FFF2-40B4-BE49-F238E27FC236}">
                <a16:creationId xmlns:a16="http://schemas.microsoft.com/office/drawing/2014/main" id="{00919FC9-0F71-807C-3695-6747899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06" y="3954053"/>
            <a:ext cx="1135380" cy="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F825ABD-9940-4071-83C2-6B690470754E}"/>
              </a:ext>
            </a:extLst>
          </p:cNvPr>
          <p:cNvSpPr txBox="1"/>
          <p:nvPr/>
        </p:nvSpPr>
        <p:spPr>
          <a:xfrm rot="2788215">
            <a:off x="9433582" y="3630888"/>
            <a:ext cx="207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924" y="4872038"/>
            <a:ext cx="10442448" cy="15621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Vergleich der längsten gemeinsamen Teilfolgen der Felder (ohne Autoren, Editoren)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Differenzbetrachtung bei Autoren, Editoren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6D1B8-A89B-A999-B63F-8C7373B8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0A59F62-2319-49D1-941F-64610D0C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668" y="1285249"/>
            <a:ext cx="8200482" cy="34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443B-6920-6C24-D9DA-C5B91DB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5384"/>
          </a:xfrm>
        </p:spPr>
        <p:txBody>
          <a:bodyPr/>
          <a:lstStyle/>
          <a:p>
            <a:r>
              <a:rPr lang="de-DE" dirty="0"/>
              <a:t>Rückblick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8BB3F-8909-F3BC-5C71-CA28CBEF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58212"/>
            <a:ext cx="10442448" cy="450359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1800" b="1" i="1" dirty="0"/>
              <a:t>Was hat sich zum Pitch verändert?</a:t>
            </a:r>
          </a:p>
          <a:p>
            <a:pPr lvl="1"/>
            <a:r>
              <a:rPr lang="de-DE" sz="1600" dirty="0"/>
              <a:t>25% geringere Kapazität </a:t>
            </a:r>
            <a:r>
              <a:rPr lang="de-DE" sz="1600" dirty="0">
                <a:sym typeface="Wingdings" panose="05000000000000000000" pitchFamily="2" charset="2"/>
              </a:rPr>
              <a:t> Einsparung bei den Features notwendig</a:t>
            </a:r>
            <a:endParaRPr lang="de-DE" sz="1600" dirty="0"/>
          </a:p>
          <a:p>
            <a:pPr lvl="1"/>
            <a:r>
              <a:rPr lang="de-DE" sz="1600" dirty="0"/>
              <a:t>Datensammlung über Web </a:t>
            </a:r>
            <a:r>
              <a:rPr lang="de-DE" sz="1600" dirty="0" err="1"/>
              <a:t>Scraping</a:t>
            </a:r>
            <a:r>
              <a:rPr lang="de-DE" sz="1600" dirty="0"/>
              <a:t> wurde verworfen</a:t>
            </a:r>
          </a:p>
          <a:p>
            <a:pPr lvl="1"/>
            <a:r>
              <a:rPr lang="de-DE" sz="1600" dirty="0"/>
              <a:t>Abruf von </a:t>
            </a:r>
            <a:r>
              <a:rPr lang="de-DE" sz="1600" dirty="0" err="1"/>
              <a:t>BibTeX</a:t>
            </a:r>
            <a:r>
              <a:rPr lang="de-DE" sz="1600" dirty="0"/>
              <a:t>-Code über APIs wie </a:t>
            </a:r>
            <a:r>
              <a:rPr lang="de-DE" sz="1600" dirty="0" err="1"/>
              <a:t>Semantic</a:t>
            </a:r>
            <a:r>
              <a:rPr lang="de-DE" sz="1600" dirty="0"/>
              <a:t> Scholar wurde verworfen (mangelnde Qualität)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marL="228600" lvl="1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b="1" i="1" dirty="0"/>
              <a:t>    Was fehlt zum Abschluss?</a:t>
            </a:r>
          </a:p>
          <a:p>
            <a:pPr lvl="1"/>
            <a:r>
              <a:rPr lang="de-DE" sz="1600" dirty="0"/>
              <a:t>Erzeugung einer Benutzeroberfläche</a:t>
            </a:r>
          </a:p>
          <a:p>
            <a:pPr lvl="1"/>
            <a:r>
              <a:rPr lang="de-DE" sz="1600" dirty="0"/>
              <a:t>Ausführliche Testung des Modells</a:t>
            </a:r>
          </a:p>
          <a:p>
            <a:pPr lvl="1"/>
            <a:r>
              <a:rPr lang="de-DE" sz="1600" dirty="0"/>
              <a:t>Autovervollständigung abgekürzter Begriffe (Vornamen, Journals)</a:t>
            </a:r>
          </a:p>
          <a:p>
            <a:pPr lvl="1"/>
            <a:r>
              <a:rPr lang="de-DE" sz="1600" dirty="0"/>
              <a:t>Visualisierung der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A3CA7-4597-F744-4BE4-9BE341A3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161E8-8985-90B1-15B2-A879086E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C0CFE-A126-15FA-5125-98920874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Breitbild</PresentationFormat>
  <Paragraphs>122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Benutzeroberfläche</vt:lpstr>
      <vt:lpstr>Evaluation</vt:lpstr>
      <vt:lpstr>Rückblick und 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Lars Lafleur</cp:lastModifiedBy>
  <cp:revision>11</cp:revision>
  <dcterms:created xsi:type="dcterms:W3CDTF">2024-05-01T16:53:11Z</dcterms:created>
  <dcterms:modified xsi:type="dcterms:W3CDTF">2024-06-11T12:21:45Z</dcterms:modified>
</cp:coreProperties>
</file>