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09.06.24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pPr>
              <a:buFontTx/>
              <a:buChar char="-"/>
            </a:pPr>
            <a:r>
              <a:rPr lang="de-DE" dirty="0"/>
              <a:t>Diverse Sammlungen im Internet</a:t>
            </a:r>
          </a:p>
          <a:p>
            <a:pPr>
              <a:buFontTx/>
              <a:buChar char="-"/>
            </a:pPr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78903"/>
            <a:ext cx="10442448" cy="3321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6/9/24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226FB61-145B-57A7-148A-92C02E1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4872038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8" y="1285249"/>
            <a:ext cx="8200482" cy="3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 einer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Autovervollständigung abgekürzter Begriffe (Vornamen, Journals)</a:t>
            </a:r>
          </a:p>
          <a:p>
            <a:pPr lvl="1"/>
            <a:r>
              <a:rPr lang="de-DE" sz="1600" dirty="0"/>
              <a:t>Visualisierung der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61E8-8985-90B1-15B2-A879086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Macintosh PowerPoint</Application>
  <PresentationFormat>Breitbild</PresentationFormat>
  <Paragraphs>94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Constantin Schulz</cp:lastModifiedBy>
  <cp:revision>11</cp:revision>
  <dcterms:created xsi:type="dcterms:W3CDTF">2024-05-01T16:53:11Z</dcterms:created>
  <dcterms:modified xsi:type="dcterms:W3CDTF">2024-06-09T21:19:27Z</dcterms:modified>
</cp:coreProperties>
</file>