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2" r:id="rId7"/>
    <p:sldId id="266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D149"/>
    <a:srgbClr val="82BBE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DD21D-047C-4DA7-8548-ABB0D482636F}" v="62" dt="2024-07-17T18:14:45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8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Lafleur" userId="a0e371033217b6e9" providerId="LiveId" clId="{613702A7-9DB3-449F-9CF5-799F5E55BFA4}"/>
    <pc:docChg chg="undo redo custSel addSld delSld modSld">
      <pc:chgData name="Lars Lafleur" userId="a0e371033217b6e9" providerId="LiveId" clId="{613702A7-9DB3-449F-9CF5-799F5E55BFA4}" dt="2024-06-12T20:00:32.184" v="1554" actId="20577"/>
      <pc:docMkLst>
        <pc:docMk/>
      </pc:docMkLst>
      <pc:sldChg chg="addSp delSp modSp mod">
        <pc:chgData name="Lars Lafleur" userId="a0e371033217b6e9" providerId="LiveId" clId="{613702A7-9DB3-449F-9CF5-799F5E55BFA4}" dt="2024-06-12T20:00:32.184" v="1554" actId="20577"/>
        <pc:sldMkLst>
          <pc:docMk/>
          <pc:sldMk cId="4226524386" sldId="259"/>
        </pc:sldMkLst>
        <pc:spChg chg="del mod">
          <ac:chgData name="Lars Lafleur" userId="a0e371033217b6e9" providerId="LiveId" clId="{613702A7-9DB3-449F-9CF5-799F5E55BFA4}" dt="2024-06-11T12:01:34.423" v="754" actId="478"/>
          <ac:spMkLst>
            <pc:docMk/>
            <pc:sldMk cId="4226524386" sldId="259"/>
            <ac:spMk id="3" creationId="{79C3424A-11A3-F2D2-7DB8-CBC0256484A1}"/>
          </ac:spMkLst>
        </pc:spChg>
        <pc:spChg chg="add del mod">
          <ac:chgData name="Lars Lafleur" userId="a0e371033217b6e9" providerId="LiveId" clId="{613702A7-9DB3-449F-9CF5-799F5E55BFA4}" dt="2024-06-11T11:14:49.981" v="208" actId="478"/>
          <ac:spMkLst>
            <pc:docMk/>
            <pc:sldMk cId="4226524386" sldId="259"/>
            <ac:spMk id="7" creationId="{381D39ED-87CB-5E3D-C2FC-A7E3B4363AC7}"/>
          </ac:spMkLst>
        </pc:spChg>
        <pc:spChg chg="add del mod">
          <ac:chgData name="Lars Lafleur" userId="a0e371033217b6e9" providerId="LiveId" clId="{613702A7-9DB3-449F-9CF5-799F5E55BFA4}" dt="2024-06-11T12:01:36.311" v="755" actId="478"/>
          <ac:spMkLst>
            <pc:docMk/>
            <pc:sldMk cId="4226524386" sldId="259"/>
            <ac:spMk id="13" creationId="{5715849B-9D7F-2DB3-7E5B-88FAE0AB7DEF}"/>
          </ac:spMkLst>
        </pc:spChg>
        <pc:spChg chg="add mod">
          <ac:chgData name="Lars Lafleur" userId="a0e371033217b6e9" providerId="LiveId" clId="{613702A7-9DB3-449F-9CF5-799F5E55BFA4}" dt="2024-06-12T20:00:32.184" v="1554" actId="20577"/>
          <ac:spMkLst>
            <pc:docMk/>
            <pc:sldMk cId="4226524386" sldId="259"/>
            <ac:spMk id="16" creationId="{2A98EDB6-1737-F42F-5509-EF34F43B364E}"/>
          </ac:spMkLst>
        </pc:spChg>
        <pc:graphicFrameChg chg="add del mod modGraphic">
          <ac:chgData name="Lars Lafleur" userId="a0e371033217b6e9" providerId="LiveId" clId="{613702A7-9DB3-449F-9CF5-799F5E55BFA4}" dt="2024-06-11T11:59:58.967" v="744" actId="478"/>
          <ac:graphicFrameMkLst>
            <pc:docMk/>
            <pc:sldMk cId="4226524386" sldId="259"/>
            <ac:graphicFrameMk id="8" creationId="{5ABD1723-52FA-4624-8C53-EA89D3438CB6}"/>
          </ac:graphicFrameMkLst>
        </pc:graphicFrameChg>
        <pc:graphicFrameChg chg="add del modGraphic">
          <ac:chgData name="Lars Lafleur" userId="a0e371033217b6e9" providerId="LiveId" clId="{613702A7-9DB3-449F-9CF5-799F5E55BFA4}" dt="2024-06-11T11:18:56.072" v="229" actId="1032"/>
          <ac:graphicFrameMkLst>
            <pc:docMk/>
            <pc:sldMk cId="4226524386" sldId="259"/>
            <ac:graphicFrameMk id="9" creationId="{B4CD9319-CD75-7D81-1340-DB17271323D9}"/>
          </ac:graphicFrameMkLst>
        </pc:graphicFrameChg>
        <pc:graphicFrameChg chg="add mod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0" creationId="{B12BD933-0EE6-3919-88FD-1E3C9E11C5AB}"/>
          </ac:graphicFrameMkLst>
        </pc:graphicFrameChg>
        <pc:graphicFrameChg chg="add mod modGraphic">
          <ac:chgData name="Lars Lafleur" userId="a0e371033217b6e9" providerId="LiveId" clId="{613702A7-9DB3-449F-9CF5-799F5E55BFA4}" dt="2024-06-11T12:00:36.679" v="750" actId="14100"/>
          <ac:graphicFrameMkLst>
            <pc:docMk/>
            <pc:sldMk cId="4226524386" sldId="259"/>
            <ac:graphicFrameMk id="11" creationId="{92CA9CAC-FF55-6749-0F6E-3F989ECEC95B}"/>
          </ac:graphicFrameMkLst>
        </pc:graphicFrameChg>
        <pc:graphicFrameChg chg="add mod">
          <ac:chgData name="Lars Lafleur" userId="a0e371033217b6e9" providerId="LiveId" clId="{613702A7-9DB3-449F-9CF5-799F5E55BFA4}" dt="2024-06-11T12:03:56.559" v="762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add mod modGraphic">
          <ac:chgData name="Lars Lafleur" userId="a0e371033217b6e9" providerId="LiveId" clId="{613702A7-9DB3-449F-9CF5-799F5E55BFA4}" dt="2024-06-12T19:59:27.552" v="1536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21:29.555" v="301" actId="680"/>
        <pc:sldMkLst>
          <pc:docMk/>
          <pc:sldMk cId="2056177342" sldId="263"/>
        </pc:sldMkLst>
        <pc:spChg chg="add del">
          <ac:chgData name="Lars Lafleur" userId="a0e371033217b6e9" providerId="LiveId" clId="{613702A7-9DB3-449F-9CF5-799F5E55BFA4}" dt="2024-06-11T11:21:29.162" v="300" actId="1032"/>
          <ac:spMkLst>
            <pc:docMk/>
            <pc:sldMk cId="2056177342" sldId="263"/>
            <ac:spMk id="3" creationId="{E994C489-C921-467B-0B33-4BE94CB2C64C}"/>
          </ac:spMkLst>
        </pc:spChg>
        <pc:graphicFrameChg chg="add del mod modGraphic">
          <ac:chgData name="Lars Lafleur" userId="a0e371033217b6e9" providerId="LiveId" clId="{613702A7-9DB3-449F-9CF5-799F5E55BFA4}" dt="2024-06-11T11:21:29.162" v="300" actId="1032"/>
          <ac:graphicFrameMkLst>
            <pc:docMk/>
            <pc:sldMk cId="2056177342" sldId="263"/>
            <ac:graphicFrameMk id="7" creationId="{A111E2D5-F8F6-700C-1361-6C87C122DDA7}"/>
          </ac:graphicFrameMkLst>
        </pc:graphicFrameChg>
      </pc:sldChg>
      <pc:sldChg chg="addSp delSp modSp new add del mod">
        <pc:chgData name="Lars Lafleur" userId="a0e371033217b6e9" providerId="LiveId" clId="{613702A7-9DB3-449F-9CF5-799F5E55BFA4}" dt="2024-06-11T12:03:43.691" v="761" actId="47"/>
        <pc:sldMkLst>
          <pc:docMk/>
          <pc:sldMk cId="3144000383" sldId="263"/>
        </pc:sldMkLst>
        <pc:spChg chg="mod">
          <ac:chgData name="Lars Lafleur" userId="a0e371033217b6e9" providerId="LiveId" clId="{613702A7-9DB3-449F-9CF5-799F5E55BFA4}" dt="2024-06-11T11:59:24.813" v="742" actId="20577"/>
          <ac:spMkLst>
            <pc:docMk/>
            <pc:sldMk cId="3144000383" sldId="263"/>
            <ac:spMk id="2" creationId="{8CF99EC7-AF7F-4497-1503-006DDBB8ACF2}"/>
          </ac:spMkLst>
        </pc:spChg>
        <pc:spChg chg="add del">
          <ac:chgData name="Lars Lafleur" userId="a0e371033217b6e9" providerId="LiveId" clId="{613702A7-9DB3-449F-9CF5-799F5E55BFA4}" dt="2024-06-11T11:27:41.796" v="314" actId="1032"/>
          <ac:spMkLst>
            <pc:docMk/>
            <pc:sldMk cId="3144000383" sldId="263"/>
            <ac:spMk id="3" creationId="{9DD62779-AA08-550E-0C08-D7214AE873E4}"/>
          </ac:spMkLst>
        </pc:spChg>
        <pc:graphicFrameChg chg="add del mod modGraphic">
          <ac:chgData name="Lars Lafleur" userId="a0e371033217b6e9" providerId="LiveId" clId="{613702A7-9DB3-449F-9CF5-799F5E55BFA4}" dt="2024-06-11T11:26:35.819" v="310" actId="1032"/>
          <ac:graphicFrameMkLst>
            <pc:docMk/>
            <pc:sldMk cId="3144000383" sldId="263"/>
            <ac:graphicFrameMk id="7" creationId="{A5C53393-FE2C-5EE5-35E5-DCD1C1E0BCD9}"/>
          </ac:graphicFrameMkLst>
        </pc:graphicFrameChg>
        <pc:graphicFrameChg chg="add del mod modGraphic">
          <ac:chgData name="Lars Lafleur" userId="a0e371033217b6e9" providerId="LiveId" clId="{613702A7-9DB3-449F-9CF5-799F5E55BFA4}" dt="2024-06-11T11:27:14.891" v="313" actId="1032"/>
          <ac:graphicFrameMkLst>
            <pc:docMk/>
            <pc:sldMk cId="3144000383" sldId="263"/>
            <ac:graphicFrameMk id="8" creationId="{95C0E56F-D6A9-16B3-1E29-5A3C6C468359}"/>
          </ac:graphicFrameMkLst>
        </pc:graphicFrameChg>
        <pc:graphicFrameChg chg="add mod modGraphic">
          <ac:chgData name="Lars Lafleur" userId="a0e371033217b6e9" providerId="LiveId" clId="{613702A7-9DB3-449F-9CF5-799F5E55BFA4}" dt="2024-06-11T12:01:51.673" v="756" actId="14100"/>
          <ac:graphicFrameMkLst>
            <pc:docMk/>
            <pc:sldMk cId="3144000383" sldId="263"/>
            <ac:graphicFrameMk id="9" creationId="{E9CF37B8-0817-8F1A-E458-4E11EFF8C64B}"/>
          </ac:graphicFrameMkLst>
        </pc:graphicFrameChg>
        <pc:graphicFrameChg chg="add mod modGraphic">
          <ac:chgData name="Lars Lafleur" userId="a0e371033217b6e9" providerId="LiveId" clId="{613702A7-9DB3-449F-9CF5-799F5E55BFA4}" dt="2024-06-11T11:58:10.118" v="734"/>
          <ac:graphicFrameMkLst>
            <pc:docMk/>
            <pc:sldMk cId="3144000383" sldId="263"/>
            <ac:graphicFrameMk id="10" creationId="{4F2B0E2E-CA90-363C-5BF0-5548D8885B44}"/>
          </ac:graphicFrameMkLst>
        </pc:graphicFrameChg>
      </pc:sldChg>
      <pc:sldChg chg="addSp delSp modSp new del mod">
        <pc:chgData name="Lars Lafleur" userId="a0e371033217b6e9" providerId="LiveId" clId="{613702A7-9DB3-449F-9CF5-799F5E55BFA4}" dt="2024-06-11T11:31:27.298" v="477" actId="680"/>
        <pc:sldMkLst>
          <pc:docMk/>
          <pc:sldMk cId="1597225465" sldId="264"/>
        </pc:sldMkLst>
        <pc:spChg chg="add del">
          <ac:chgData name="Lars Lafleur" userId="a0e371033217b6e9" providerId="LiveId" clId="{613702A7-9DB3-449F-9CF5-799F5E55BFA4}" dt="2024-06-11T11:31:26.804" v="476" actId="1032"/>
          <ac:spMkLst>
            <pc:docMk/>
            <pc:sldMk cId="1597225465" sldId="264"/>
            <ac:spMk id="3" creationId="{966EEC38-EBD0-352F-1F34-8E1ED2EB0C25}"/>
          </ac:spMkLst>
        </pc:spChg>
        <pc:graphicFrameChg chg="add del mod modGraphic">
          <ac:chgData name="Lars Lafleur" userId="a0e371033217b6e9" providerId="LiveId" clId="{613702A7-9DB3-449F-9CF5-799F5E55BFA4}" dt="2024-06-11T11:31:26.804" v="476" actId="1032"/>
          <ac:graphicFrameMkLst>
            <pc:docMk/>
            <pc:sldMk cId="1597225465" sldId="264"/>
            <ac:graphicFrameMk id="7" creationId="{5525F573-2C23-9064-9C7C-3ABF815D4DE8}"/>
          </ac:graphicFrameMkLst>
        </pc:graphicFrameChg>
      </pc:sldChg>
      <pc:sldChg chg="new del">
        <pc:chgData name="Lars Lafleur" userId="a0e371033217b6e9" providerId="LiveId" clId="{613702A7-9DB3-449F-9CF5-799F5E55BFA4}" dt="2024-06-11T12:02:17.584" v="758" actId="47"/>
        <pc:sldMkLst>
          <pc:docMk/>
          <pc:sldMk cId="1992443866" sldId="264"/>
        </pc:sldMkLst>
      </pc:sldChg>
    </pc:docChg>
  </pc:docChgLst>
  <pc:docChgLst>
    <pc:chgData name="Lars Lafleur" userId="a0e371033217b6e9" providerId="LiveId" clId="{FE1DD21D-047C-4DA7-8548-ABB0D482636F}"/>
    <pc:docChg chg="undo redo custSel addSld modSld">
      <pc:chgData name="Lars Lafleur" userId="a0e371033217b6e9" providerId="LiveId" clId="{FE1DD21D-047C-4DA7-8548-ABB0D482636F}" dt="2024-07-17T19:43:47.719" v="238" actId="14100"/>
      <pc:docMkLst>
        <pc:docMk/>
      </pc:docMkLst>
      <pc:sldChg chg="addSp delSp modSp mod">
        <pc:chgData name="Lars Lafleur" userId="a0e371033217b6e9" providerId="LiveId" clId="{FE1DD21D-047C-4DA7-8548-ABB0D482636F}" dt="2024-07-17T19:43:47.719" v="238" actId="14100"/>
        <pc:sldMkLst>
          <pc:docMk/>
          <pc:sldMk cId="4226524386" sldId="259"/>
        </pc:sldMkLst>
        <pc:spChg chg="add mod">
          <ac:chgData name="Lars Lafleur" userId="a0e371033217b6e9" providerId="LiveId" clId="{FE1DD21D-047C-4DA7-8548-ABB0D482636F}" dt="2024-07-17T17:37:47.301" v="57" actId="1076"/>
          <ac:spMkLst>
            <pc:docMk/>
            <pc:sldMk cId="4226524386" sldId="259"/>
            <ac:spMk id="3" creationId="{5B943A45-2914-19A5-E73B-017785852517}"/>
          </ac:spMkLst>
        </pc:spChg>
        <pc:spChg chg="add del mod">
          <ac:chgData name="Lars Lafleur" userId="a0e371033217b6e9" providerId="LiveId" clId="{FE1DD21D-047C-4DA7-8548-ABB0D482636F}" dt="2024-07-17T19:42:49.772" v="235" actId="13926"/>
          <ac:spMkLst>
            <pc:docMk/>
            <pc:sldMk cId="4226524386" sldId="259"/>
            <ac:spMk id="5" creationId="{89671999-8BF1-CD9D-B2F0-3CF06719A666}"/>
          </ac:spMkLst>
        </pc:spChg>
        <pc:spChg chg="add del mod">
          <ac:chgData name="Lars Lafleur" userId="a0e371033217b6e9" providerId="LiveId" clId="{FE1DD21D-047C-4DA7-8548-ABB0D482636F}" dt="2024-07-17T18:00:41.586" v="120"/>
          <ac:spMkLst>
            <pc:docMk/>
            <pc:sldMk cId="4226524386" sldId="259"/>
            <ac:spMk id="7" creationId="{390E2560-D764-1E2F-6823-40C6BD3653AA}"/>
          </ac:spMkLst>
        </pc:spChg>
        <pc:spChg chg="del mod">
          <ac:chgData name="Lars Lafleur" userId="a0e371033217b6e9" providerId="LiveId" clId="{FE1DD21D-047C-4DA7-8548-ABB0D482636F}" dt="2024-07-17T16:50:37.473" v="44" actId="21"/>
          <ac:spMkLst>
            <pc:docMk/>
            <pc:sldMk cId="4226524386" sldId="259"/>
            <ac:spMk id="16" creationId="{2A98EDB6-1737-F42F-5509-EF34F43B364E}"/>
          </ac:spMkLst>
        </pc:spChg>
        <pc:graphicFrameChg chg="mod">
          <ac:chgData name="Lars Lafleur" userId="a0e371033217b6e9" providerId="LiveId" clId="{FE1DD21D-047C-4DA7-8548-ABB0D482636F}" dt="2024-07-17T19:43:47.719" v="238" actId="14100"/>
          <ac:graphicFrameMkLst>
            <pc:docMk/>
            <pc:sldMk cId="4226524386" sldId="259"/>
            <ac:graphicFrameMk id="14" creationId="{BB7C9777-D33D-3B70-4005-A2CAC3FDA5AF}"/>
          </ac:graphicFrameMkLst>
        </pc:graphicFrameChg>
        <pc:graphicFrameChg chg="mod modGraphic">
          <ac:chgData name="Lars Lafleur" userId="a0e371033217b6e9" providerId="LiveId" clId="{FE1DD21D-047C-4DA7-8548-ABB0D482636F}" dt="2024-07-17T18:18:23.620" v="231" actId="20577"/>
          <ac:graphicFrameMkLst>
            <pc:docMk/>
            <pc:sldMk cId="4226524386" sldId="259"/>
            <ac:graphicFrameMk id="15" creationId="{E58D3868-3BBA-1956-F9A5-A5932B3023D6}"/>
          </ac:graphicFrameMkLst>
        </pc:graphicFrameChg>
      </pc:sldChg>
      <pc:sldChg chg="addSp delSp modSp new mod">
        <pc:chgData name="Lars Lafleur" userId="a0e371033217b6e9" providerId="LiveId" clId="{FE1DD21D-047C-4DA7-8548-ABB0D482636F}" dt="2024-07-17T18:09:57.975" v="202" actId="26606"/>
        <pc:sldMkLst>
          <pc:docMk/>
          <pc:sldMk cId="3667727606" sldId="267"/>
        </pc:sldMkLst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2" creationId="{6B0D5E08-BADD-3F93-DB54-51EA92A4DF52}"/>
          </ac:spMkLst>
        </pc:spChg>
        <pc:spChg chg="del mod">
          <ac:chgData name="Lars Lafleur" userId="a0e371033217b6e9" providerId="LiveId" clId="{FE1DD21D-047C-4DA7-8548-ABB0D482636F}" dt="2024-07-17T18:07:31.334" v="196" actId="478"/>
          <ac:spMkLst>
            <pc:docMk/>
            <pc:sldMk cId="3667727606" sldId="267"/>
            <ac:spMk id="3" creationId="{C0E1E7B7-8F87-7C87-A5D5-1857A1D1FA15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4" creationId="{C033C91A-546E-7940-CF21-90388A463F11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5" creationId="{64F7BAE7-F903-5CAB-BBDF-95FC4235A2C2}"/>
          </ac:spMkLst>
        </pc:spChg>
        <pc:spChg chg="mod">
          <ac:chgData name="Lars Lafleur" userId="a0e371033217b6e9" providerId="LiveId" clId="{FE1DD21D-047C-4DA7-8548-ABB0D482636F}" dt="2024-07-17T18:09:57.975" v="202" actId="26606"/>
          <ac:spMkLst>
            <pc:docMk/>
            <pc:sldMk cId="3667727606" sldId="267"/>
            <ac:spMk id="6" creationId="{0B3D6867-38BA-C430-49CD-BE1AE53F2E90}"/>
          </ac:spMkLst>
        </pc:spChg>
        <pc:picChg chg="add mod ord">
          <ac:chgData name="Lars Lafleur" userId="a0e371033217b6e9" providerId="LiveId" clId="{FE1DD21D-047C-4DA7-8548-ABB0D482636F}" dt="2024-07-17T18:09:57.975" v="202" actId="26606"/>
          <ac:picMkLst>
            <pc:docMk/>
            <pc:sldMk cId="3667727606" sldId="267"/>
            <ac:picMk id="8" creationId="{1C48F5E1-3AD0-20F7-C6C8-B367974D178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4000C7-ADC3-4766-9349-83CA1468F5C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8FD45CD-EE92-4336-91F2-90113B781BFA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Binärer Literaturtyp-Klassifizier</a:t>
          </a:r>
        </a:p>
      </dgm:t>
    </dgm:pt>
    <dgm:pt modelId="{A0CF16A9-25BF-4A49-977B-087EE1BCBF57}" type="parTrans" cxnId="{96739218-35E6-4FA8-9E11-01DD0C87C72D}">
      <dgm:prSet/>
      <dgm:spPr/>
      <dgm:t>
        <a:bodyPr/>
        <a:lstStyle/>
        <a:p>
          <a:endParaRPr lang="de-DE"/>
        </a:p>
      </dgm:t>
    </dgm:pt>
    <dgm:pt modelId="{4957FF35-44E6-4534-8E6C-54C445FA7D0D}" type="sibTrans" cxnId="{96739218-35E6-4FA8-9E11-01DD0C87C72D}">
      <dgm:prSet/>
      <dgm:spPr/>
      <dgm:t>
        <a:bodyPr/>
        <a:lstStyle/>
        <a:p>
          <a:endParaRPr lang="de-DE"/>
        </a:p>
      </dgm:t>
    </dgm:pt>
    <dgm:pt modelId="{30C1ABCA-B26C-42B1-AB24-74A6449C708A}">
      <dgm:prSet phldrT="[Text]"/>
      <dgm:spPr>
        <a:solidFill>
          <a:srgbClr val="82BBEA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</a:t>
          </a:r>
        </a:p>
      </dgm:t>
    </dgm:pt>
    <dgm:pt modelId="{8CEAEFEA-52E9-42DA-9F11-4F011505A726}" type="parTrans" cxnId="{63971797-1C83-4BB3-AD7F-02DB7D7F2452}">
      <dgm:prSet/>
      <dgm:spPr/>
      <dgm:t>
        <a:bodyPr/>
        <a:lstStyle/>
        <a:p>
          <a:endParaRPr lang="de-DE"/>
        </a:p>
      </dgm:t>
    </dgm:pt>
    <dgm:pt modelId="{8B403459-1C2A-4913-A583-CFA455A410D7}" type="sibTrans" cxnId="{63971797-1C83-4BB3-AD7F-02DB7D7F2452}">
      <dgm:prSet/>
      <dgm:spPr/>
      <dgm:t>
        <a:bodyPr/>
        <a:lstStyle/>
        <a:p>
          <a:endParaRPr lang="de-DE"/>
        </a:p>
      </dgm:t>
    </dgm:pt>
    <dgm:pt modelId="{4BA94523-0991-41B3-9C00-2B5E4A930CF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de-DE" b="1" dirty="0" err="1">
              <a:solidFill>
                <a:schemeClr val="tx1"/>
              </a:solidFill>
            </a:rPr>
            <a:t>RegEx</a:t>
          </a:r>
          <a:endParaRPr lang="de-DE" b="1" dirty="0">
            <a:solidFill>
              <a:schemeClr val="tx1"/>
            </a:solidFill>
          </a:endParaRPr>
        </a:p>
      </dgm:t>
    </dgm:pt>
    <dgm:pt modelId="{CFC92801-15A9-45DA-80C4-A0C7FB8D7CEB}" type="parTrans" cxnId="{8FB5E290-DBB8-4930-8D51-4A7019D2B83C}">
      <dgm:prSet/>
      <dgm:spPr/>
      <dgm:t>
        <a:bodyPr/>
        <a:lstStyle/>
        <a:p>
          <a:endParaRPr lang="de-DE"/>
        </a:p>
      </dgm:t>
    </dgm:pt>
    <dgm:pt modelId="{46299D77-8AFE-446A-8A11-F569A7F28C4A}" type="sibTrans" cxnId="{8FB5E290-DBB8-4930-8D51-4A7019D2B83C}">
      <dgm:prSet/>
      <dgm:spPr/>
      <dgm:t>
        <a:bodyPr/>
        <a:lstStyle/>
        <a:p>
          <a:endParaRPr lang="de-DE"/>
        </a:p>
      </dgm:t>
    </dgm:pt>
    <dgm:pt modelId="{BF0875F9-3AB1-4CA7-A798-F35A9A8FAEC4}">
      <dgm:prSet phldrT="[Text]"/>
      <dgm:spPr>
        <a:solidFill>
          <a:srgbClr val="FF5050"/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NER-Tagger und manuelles Parsen</a:t>
          </a:r>
        </a:p>
      </dgm:t>
    </dgm:pt>
    <dgm:pt modelId="{74D9BBCD-B8C2-4AFD-867E-62FF8BC0959F}" type="parTrans" cxnId="{78FC82E7-0615-45A9-98CC-187ADA880A9B}">
      <dgm:prSet/>
      <dgm:spPr/>
      <dgm:t>
        <a:bodyPr/>
        <a:lstStyle/>
        <a:p>
          <a:endParaRPr lang="de-DE"/>
        </a:p>
      </dgm:t>
    </dgm:pt>
    <dgm:pt modelId="{11CDAEAE-1219-471D-9F11-157EFBADD396}" type="sibTrans" cxnId="{78FC82E7-0615-45A9-98CC-187ADA880A9B}">
      <dgm:prSet/>
      <dgm:spPr/>
      <dgm:t>
        <a:bodyPr/>
        <a:lstStyle/>
        <a:p>
          <a:endParaRPr lang="de-DE"/>
        </a:p>
      </dgm:t>
    </dgm:pt>
    <dgm:pt modelId="{C07C90DB-AEFD-43AE-B437-96D12F67578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b="1" dirty="0">
              <a:solidFill>
                <a:schemeClr val="tx1"/>
              </a:solidFill>
            </a:rPr>
            <a:t>Aufbereitung</a:t>
          </a:r>
        </a:p>
      </dgm:t>
    </dgm:pt>
    <dgm:pt modelId="{6BAAD0AA-A3FE-4DAC-A8B7-EAE770283C71}" type="parTrans" cxnId="{DEB8B79D-0DFB-4533-8853-774BCF272043}">
      <dgm:prSet/>
      <dgm:spPr/>
      <dgm:t>
        <a:bodyPr/>
        <a:lstStyle/>
        <a:p>
          <a:endParaRPr lang="de-DE"/>
        </a:p>
      </dgm:t>
    </dgm:pt>
    <dgm:pt modelId="{A1749F01-8DD8-49C3-9BD9-F189BE3DACD5}" type="sibTrans" cxnId="{DEB8B79D-0DFB-4533-8853-774BCF272043}">
      <dgm:prSet/>
      <dgm:spPr/>
      <dgm:t>
        <a:bodyPr/>
        <a:lstStyle/>
        <a:p>
          <a:endParaRPr lang="de-DE"/>
        </a:p>
      </dgm:t>
    </dgm:pt>
    <dgm:pt modelId="{0670E3F9-6CA0-466F-B676-D7140EF5CFF4}" type="pres">
      <dgm:prSet presAssocID="{414000C7-ADC3-4766-9349-83CA1468F5C1}" presName="Name0" presStyleCnt="0">
        <dgm:presLayoutVars>
          <dgm:dir/>
          <dgm:animLvl val="lvl"/>
          <dgm:resizeHandles val="exact"/>
        </dgm:presLayoutVars>
      </dgm:prSet>
      <dgm:spPr/>
    </dgm:pt>
    <dgm:pt modelId="{BED8FB9D-CDC3-42C7-969B-50783561FBAF}" type="pres">
      <dgm:prSet presAssocID="{48FD45CD-EE92-4336-91F2-90113B781BF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21B73B7-B2BC-4AB5-B2B0-B91B2C7F0465}" type="pres">
      <dgm:prSet presAssocID="{4957FF35-44E6-4534-8E6C-54C445FA7D0D}" presName="parTxOnlySpace" presStyleCnt="0"/>
      <dgm:spPr/>
    </dgm:pt>
    <dgm:pt modelId="{C1FB8AFD-D3E3-4A6F-A365-E11AB5666BD9}" type="pres">
      <dgm:prSet presAssocID="{30C1ABCA-B26C-42B1-AB24-74A6449C70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2ED393-03C9-4C09-B31E-78BA14330512}" type="pres">
      <dgm:prSet presAssocID="{8B403459-1C2A-4913-A583-CFA455A410D7}" presName="parTxOnlySpace" presStyleCnt="0"/>
      <dgm:spPr/>
    </dgm:pt>
    <dgm:pt modelId="{EA2D0F78-2BCF-4453-82E3-05F0489D2355}" type="pres">
      <dgm:prSet presAssocID="{4BA94523-0991-41B3-9C00-2B5E4A930CF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60139ED-922C-4257-BAE7-A0D0F5C58924}" type="pres">
      <dgm:prSet presAssocID="{46299D77-8AFE-446A-8A11-F569A7F28C4A}" presName="parTxOnlySpace" presStyleCnt="0"/>
      <dgm:spPr/>
    </dgm:pt>
    <dgm:pt modelId="{0403E14C-545B-4C98-9666-306CE1B16243}" type="pres">
      <dgm:prSet presAssocID="{BF0875F9-3AB1-4CA7-A798-F35A9A8FAEC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4B299FE-753F-4EB5-A49B-89FC2FDE99A6}" type="pres">
      <dgm:prSet presAssocID="{11CDAEAE-1219-471D-9F11-157EFBADD396}" presName="parTxOnlySpace" presStyleCnt="0"/>
      <dgm:spPr/>
    </dgm:pt>
    <dgm:pt modelId="{4C1A87AA-5AB2-4E00-9362-64A29391C2CF}" type="pres">
      <dgm:prSet presAssocID="{C07C90DB-AEFD-43AE-B437-96D12F67578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6739218-35E6-4FA8-9E11-01DD0C87C72D}" srcId="{414000C7-ADC3-4766-9349-83CA1468F5C1}" destId="{48FD45CD-EE92-4336-91F2-90113B781BFA}" srcOrd="0" destOrd="0" parTransId="{A0CF16A9-25BF-4A49-977B-087EE1BCBF57}" sibTransId="{4957FF35-44E6-4534-8E6C-54C445FA7D0D}"/>
    <dgm:cxn modelId="{2CC50835-7944-4B90-93EA-4AC002E4DBAC}" type="presOf" srcId="{C07C90DB-AEFD-43AE-B437-96D12F675789}" destId="{4C1A87AA-5AB2-4E00-9362-64A29391C2CF}" srcOrd="0" destOrd="0" presId="urn:microsoft.com/office/officeart/2005/8/layout/chevron1"/>
    <dgm:cxn modelId="{6D020D64-A560-4580-9B7A-E85E7D293452}" type="presOf" srcId="{4BA94523-0991-41B3-9C00-2B5E4A930CFF}" destId="{EA2D0F78-2BCF-4453-82E3-05F0489D2355}" srcOrd="0" destOrd="0" presId="urn:microsoft.com/office/officeart/2005/8/layout/chevron1"/>
    <dgm:cxn modelId="{8FB5E290-DBB8-4930-8D51-4A7019D2B83C}" srcId="{414000C7-ADC3-4766-9349-83CA1468F5C1}" destId="{4BA94523-0991-41B3-9C00-2B5E4A930CFF}" srcOrd="2" destOrd="0" parTransId="{CFC92801-15A9-45DA-80C4-A0C7FB8D7CEB}" sibTransId="{46299D77-8AFE-446A-8A11-F569A7F28C4A}"/>
    <dgm:cxn modelId="{63971797-1C83-4BB3-AD7F-02DB7D7F2452}" srcId="{414000C7-ADC3-4766-9349-83CA1468F5C1}" destId="{30C1ABCA-B26C-42B1-AB24-74A6449C708A}" srcOrd="1" destOrd="0" parTransId="{8CEAEFEA-52E9-42DA-9F11-4F011505A726}" sibTransId="{8B403459-1C2A-4913-A583-CFA455A410D7}"/>
    <dgm:cxn modelId="{DEB8B79D-0DFB-4533-8853-774BCF272043}" srcId="{414000C7-ADC3-4766-9349-83CA1468F5C1}" destId="{C07C90DB-AEFD-43AE-B437-96D12F675789}" srcOrd="4" destOrd="0" parTransId="{6BAAD0AA-A3FE-4DAC-A8B7-EAE770283C71}" sibTransId="{A1749F01-8DD8-49C3-9BD9-F189BE3DACD5}"/>
    <dgm:cxn modelId="{72E137AD-B1FC-407A-B85B-3962BDE1AE5C}" type="presOf" srcId="{30C1ABCA-B26C-42B1-AB24-74A6449C708A}" destId="{C1FB8AFD-D3E3-4A6F-A365-E11AB5666BD9}" srcOrd="0" destOrd="0" presId="urn:microsoft.com/office/officeart/2005/8/layout/chevron1"/>
    <dgm:cxn modelId="{FB12C1BA-3071-4FD7-A9D9-AFFE2E6D5F85}" type="presOf" srcId="{48FD45CD-EE92-4336-91F2-90113B781BFA}" destId="{BED8FB9D-CDC3-42C7-969B-50783561FBAF}" srcOrd="0" destOrd="0" presId="urn:microsoft.com/office/officeart/2005/8/layout/chevron1"/>
    <dgm:cxn modelId="{0380D5C6-A08F-465D-B689-18A81D30CA7A}" type="presOf" srcId="{BF0875F9-3AB1-4CA7-A798-F35A9A8FAEC4}" destId="{0403E14C-545B-4C98-9666-306CE1B16243}" srcOrd="0" destOrd="0" presId="urn:microsoft.com/office/officeart/2005/8/layout/chevron1"/>
    <dgm:cxn modelId="{78FC82E7-0615-45A9-98CC-187ADA880A9B}" srcId="{414000C7-ADC3-4766-9349-83CA1468F5C1}" destId="{BF0875F9-3AB1-4CA7-A798-F35A9A8FAEC4}" srcOrd="3" destOrd="0" parTransId="{74D9BBCD-B8C2-4AFD-867E-62FF8BC0959F}" sibTransId="{11CDAEAE-1219-471D-9F11-157EFBADD396}"/>
    <dgm:cxn modelId="{D58A82E9-3B07-465E-9C80-6CBA2F0F50C9}" type="presOf" srcId="{414000C7-ADC3-4766-9349-83CA1468F5C1}" destId="{0670E3F9-6CA0-466F-B676-D7140EF5CFF4}" srcOrd="0" destOrd="0" presId="urn:microsoft.com/office/officeart/2005/8/layout/chevron1"/>
    <dgm:cxn modelId="{A2E7A47B-3DCF-44B4-97B8-F8F70A4F6A27}" type="presParOf" srcId="{0670E3F9-6CA0-466F-B676-D7140EF5CFF4}" destId="{BED8FB9D-CDC3-42C7-969B-50783561FBAF}" srcOrd="0" destOrd="0" presId="urn:microsoft.com/office/officeart/2005/8/layout/chevron1"/>
    <dgm:cxn modelId="{E52F0EAF-02F2-4DAA-949E-E953AAC4FDB5}" type="presParOf" srcId="{0670E3F9-6CA0-466F-B676-D7140EF5CFF4}" destId="{421B73B7-B2BC-4AB5-B2B0-B91B2C7F0465}" srcOrd="1" destOrd="0" presId="urn:microsoft.com/office/officeart/2005/8/layout/chevron1"/>
    <dgm:cxn modelId="{56AD5B97-BCEE-4968-A540-7BB7117F92FB}" type="presParOf" srcId="{0670E3F9-6CA0-466F-B676-D7140EF5CFF4}" destId="{C1FB8AFD-D3E3-4A6F-A365-E11AB5666BD9}" srcOrd="2" destOrd="0" presId="urn:microsoft.com/office/officeart/2005/8/layout/chevron1"/>
    <dgm:cxn modelId="{B27D5CA3-867B-4D20-BFFD-623A823E1B12}" type="presParOf" srcId="{0670E3F9-6CA0-466F-B676-D7140EF5CFF4}" destId="{FB2ED393-03C9-4C09-B31E-78BA14330512}" srcOrd="3" destOrd="0" presId="urn:microsoft.com/office/officeart/2005/8/layout/chevron1"/>
    <dgm:cxn modelId="{9173D889-C146-4372-8E25-9B65BAD64DF5}" type="presParOf" srcId="{0670E3F9-6CA0-466F-B676-D7140EF5CFF4}" destId="{EA2D0F78-2BCF-4453-82E3-05F0489D2355}" srcOrd="4" destOrd="0" presId="urn:microsoft.com/office/officeart/2005/8/layout/chevron1"/>
    <dgm:cxn modelId="{9465AED9-6172-40A9-9A58-B8A2C34DB35D}" type="presParOf" srcId="{0670E3F9-6CA0-466F-B676-D7140EF5CFF4}" destId="{560139ED-922C-4257-BAE7-A0D0F5C58924}" srcOrd="5" destOrd="0" presId="urn:microsoft.com/office/officeart/2005/8/layout/chevron1"/>
    <dgm:cxn modelId="{5E7AF095-54FC-469F-A45D-3AF2E72D8CB7}" type="presParOf" srcId="{0670E3F9-6CA0-466F-B676-D7140EF5CFF4}" destId="{0403E14C-545B-4C98-9666-306CE1B16243}" srcOrd="6" destOrd="0" presId="urn:microsoft.com/office/officeart/2005/8/layout/chevron1"/>
    <dgm:cxn modelId="{A117522F-B96A-4AA4-9499-57B83B2670DD}" type="presParOf" srcId="{0670E3F9-6CA0-466F-B676-D7140EF5CFF4}" destId="{F4B299FE-753F-4EB5-A49B-89FC2FDE99A6}" srcOrd="7" destOrd="0" presId="urn:microsoft.com/office/officeart/2005/8/layout/chevron1"/>
    <dgm:cxn modelId="{DF9A6D1D-9649-424C-9C54-F1AC2B0B1427}" type="presParOf" srcId="{0670E3F9-6CA0-466F-B676-D7140EF5CFF4}" destId="{4C1A87AA-5AB2-4E00-9362-64A29391C2C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8FB9D-CDC3-42C7-969B-50783561FBAF}">
      <dsp:nvSpPr>
        <dsp:cNvPr id="0" name=""/>
        <dsp:cNvSpPr/>
      </dsp:nvSpPr>
      <dsp:spPr>
        <a:xfrm>
          <a:off x="2549" y="292443"/>
          <a:ext cx="2269016" cy="907606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Binärer Literaturtyp-Klassifizier</a:t>
          </a:r>
        </a:p>
      </dsp:txBody>
      <dsp:txXfrm>
        <a:off x="456352" y="292443"/>
        <a:ext cx="1361410" cy="907606"/>
      </dsp:txXfrm>
    </dsp:sp>
    <dsp:sp modelId="{C1FB8AFD-D3E3-4A6F-A365-E11AB5666BD9}">
      <dsp:nvSpPr>
        <dsp:cNvPr id="0" name=""/>
        <dsp:cNvSpPr/>
      </dsp:nvSpPr>
      <dsp:spPr>
        <a:xfrm>
          <a:off x="2044664" y="292443"/>
          <a:ext cx="2269016" cy="907606"/>
        </a:xfrm>
        <a:prstGeom prst="chevron">
          <a:avLst/>
        </a:prstGeom>
        <a:solidFill>
          <a:srgbClr val="82BBE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</a:t>
          </a:r>
        </a:p>
      </dsp:txBody>
      <dsp:txXfrm>
        <a:off x="2498467" y="292443"/>
        <a:ext cx="1361410" cy="907606"/>
      </dsp:txXfrm>
    </dsp:sp>
    <dsp:sp modelId="{EA2D0F78-2BCF-4453-82E3-05F0489D2355}">
      <dsp:nvSpPr>
        <dsp:cNvPr id="0" name=""/>
        <dsp:cNvSpPr/>
      </dsp:nvSpPr>
      <dsp:spPr>
        <a:xfrm>
          <a:off x="4086779" y="292443"/>
          <a:ext cx="2269016" cy="907606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 err="1">
              <a:solidFill>
                <a:schemeClr val="tx1"/>
              </a:solidFill>
            </a:rPr>
            <a:t>RegEx</a:t>
          </a:r>
          <a:endParaRPr lang="de-DE" sz="1600" b="1" kern="1200" dirty="0">
            <a:solidFill>
              <a:schemeClr val="tx1"/>
            </a:solidFill>
          </a:endParaRPr>
        </a:p>
      </dsp:txBody>
      <dsp:txXfrm>
        <a:off x="4540582" y="292443"/>
        <a:ext cx="1361410" cy="907606"/>
      </dsp:txXfrm>
    </dsp:sp>
    <dsp:sp modelId="{0403E14C-545B-4C98-9666-306CE1B16243}">
      <dsp:nvSpPr>
        <dsp:cNvPr id="0" name=""/>
        <dsp:cNvSpPr/>
      </dsp:nvSpPr>
      <dsp:spPr>
        <a:xfrm>
          <a:off x="6128894" y="292443"/>
          <a:ext cx="2269016" cy="907606"/>
        </a:xfrm>
        <a:prstGeom prst="chevron">
          <a:avLst/>
        </a:prstGeom>
        <a:solidFill>
          <a:srgbClr val="FF5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NER-Tagger und manuelles Parsen</a:t>
          </a:r>
        </a:p>
      </dsp:txBody>
      <dsp:txXfrm>
        <a:off x="6582697" y="292443"/>
        <a:ext cx="1361410" cy="907606"/>
      </dsp:txXfrm>
    </dsp:sp>
    <dsp:sp modelId="{4C1A87AA-5AB2-4E00-9362-64A29391C2CF}">
      <dsp:nvSpPr>
        <dsp:cNvPr id="0" name=""/>
        <dsp:cNvSpPr/>
      </dsp:nvSpPr>
      <dsp:spPr>
        <a:xfrm>
          <a:off x="8171009" y="292443"/>
          <a:ext cx="2269016" cy="907606"/>
        </a:xfrm>
        <a:prstGeom prst="chevron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solidFill>
                <a:schemeClr val="tx1"/>
              </a:solidFill>
            </a:rPr>
            <a:t>Aufbereitung</a:t>
          </a:r>
        </a:p>
      </dsp:txBody>
      <dsp:txXfrm>
        <a:off x="8624812" y="292443"/>
        <a:ext cx="1361410" cy="907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F1C6C-D8CC-F94D-BF45-CAC98A227763}" type="datetimeFigureOut">
              <a:rPr lang="de-DE" smtClean="0"/>
              <a:t>17.07.2024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437DF-A6EC-EE42-80A6-71063A2240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5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64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437DF-A6EC-EE42-80A6-71063A22405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88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2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C1270E9D-EC9E-FFC6-16D4-B67E67ABD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ED7935-147B-CF61-9F47-CAC04D91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Praktikum Sprachtechnologie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9A848-B223-4294-1B4D-BF32EDAE0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Bibtex</a:t>
            </a: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-Konverter</a:t>
            </a:r>
          </a:p>
        </p:txBody>
      </p:sp>
    </p:spTree>
    <p:extLst>
      <p:ext uri="{BB962C8B-B14F-4D97-AF65-F5344CB8AC3E}">
        <p14:creationId xmlns:p14="http://schemas.microsoft.com/office/powerpoint/2010/main" val="80738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50E465-A7C6-ADC3-2638-FE3FBB26F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066800"/>
            <a:ext cx="10442448" cy="499500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3600" dirty="0"/>
              <a:t>			</a:t>
            </a:r>
          </a:p>
          <a:p>
            <a:pPr marL="0" indent="0">
              <a:buNone/>
            </a:pPr>
            <a:r>
              <a:rPr lang="de-DE" sz="3600" dirty="0"/>
              <a:t>			       Feedback/Fragen?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6B035-7C10-2EA5-3BFC-4D52514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CEA4B-6BE1-E65E-836F-0C070AD5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0B990-F2FB-D401-E09F-F9479F9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592077"/>
          </a:xfrm>
        </p:spPr>
        <p:txBody>
          <a:bodyPr/>
          <a:lstStyle/>
          <a:p>
            <a:r>
              <a:rPr lang="de-DE"/>
              <a:t>Erinnerung: Problemstellung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236B1-B231-6783-CD33-5B3FA6E0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C6BC9-ED1B-7102-061D-47AFC5E7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35BD1F6-68E2-9A2D-5199-E5580973DDFB}"/>
              </a:ext>
            </a:extLst>
          </p:cNvPr>
          <p:cNvSpPr txBox="1">
            <a:spLocks/>
          </p:cNvSpPr>
          <p:nvPr/>
        </p:nvSpPr>
        <p:spPr>
          <a:xfrm>
            <a:off x="1034330" y="5042213"/>
            <a:ext cx="1399308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BibTeX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5F92BFF-0A00-4A29-880E-15A4FFADC8EE}"/>
              </a:ext>
            </a:extLst>
          </p:cNvPr>
          <p:cNvSpPr txBox="1">
            <a:spLocks/>
          </p:cNvSpPr>
          <p:nvPr/>
        </p:nvSpPr>
        <p:spPr>
          <a:xfrm>
            <a:off x="2103690" y="3933975"/>
            <a:ext cx="9586912" cy="330448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@article{siriwardhana-etal-2023-improving,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title = "Improving the Domain Adaptation of Retrieval Augmented Generation ({RAG}) Models for Open Domain Question Answering",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author = "</a:t>
            </a:r>
            <a:r>
              <a:rPr lang="en-US" sz="1200" dirty="0" err="1">
                <a:sym typeface="Wingdings" panose="05000000000000000000" pitchFamily="2" charset="2"/>
              </a:rPr>
              <a:t>Siriwardhana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Shamane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</a:t>
            </a:r>
            <a:r>
              <a:rPr lang="en-US" sz="1200" dirty="0" err="1">
                <a:sym typeface="Wingdings" panose="05000000000000000000" pitchFamily="2" charset="2"/>
              </a:rPr>
              <a:t>Weerasekera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Rivindu</a:t>
            </a:r>
            <a:r>
              <a:rPr lang="en-US" sz="1200" dirty="0">
                <a:sym typeface="Wingdings" panose="05000000000000000000" pitchFamily="2" charset="2"/>
              </a:rPr>
              <a:t> 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   </a:t>
            </a:r>
            <a:r>
              <a:rPr lang="en-US" sz="1200" dirty="0" err="1">
                <a:sym typeface="Wingdings" panose="05000000000000000000" pitchFamily="2" charset="2"/>
              </a:rPr>
              <a:t>Nanayakkara</a:t>
            </a:r>
            <a:r>
              <a:rPr lang="en-US" sz="1200" dirty="0">
                <a:sym typeface="Wingdings" panose="05000000000000000000" pitchFamily="2" charset="2"/>
              </a:rPr>
              <a:t>, </a:t>
            </a:r>
            <a:r>
              <a:rPr lang="en-US" sz="1200" dirty="0" err="1">
                <a:sym typeface="Wingdings" panose="05000000000000000000" pitchFamily="2" charset="2"/>
              </a:rPr>
              <a:t>Suranga</a:t>
            </a:r>
            <a:r>
              <a:rPr lang="en-US" sz="1200" dirty="0">
                <a:sym typeface="Wingdings" panose="05000000000000000000" pitchFamily="2" charset="2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journal = "Transactions of the Association for Computational Linguistics",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volume = "11",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year = "2023",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url</a:t>
            </a:r>
            <a:r>
              <a:rPr lang="en-US" sz="1200" dirty="0">
                <a:sym typeface="Wingdings" panose="05000000000000000000" pitchFamily="2" charset="2"/>
              </a:rPr>
              <a:t> = "https://aclanthology.org/2023.tacl-1.1",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</a:t>
            </a:r>
            <a:r>
              <a:rPr lang="en-US" sz="1200" dirty="0" err="1">
                <a:sym typeface="Wingdings" panose="05000000000000000000" pitchFamily="2" charset="2"/>
              </a:rPr>
              <a:t>doi</a:t>
            </a:r>
            <a:r>
              <a:rPr lang="en-US" sz="1200" dirty="0">
                <a:sym typeface="Wingdings" panose="05000000000000000000" pitchFamily="2" charset="2"/>
              </a:rPr>
              <a:t> = "10.1162/tacl_a_00530",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    pages = "1--17",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D2F81BE-E0A7-D450-27EC-CDE99CEA649A}"/>
              </a:ext>
            </a:extLst>
          </p:cNvPr>
          <p:cNvSpPr txBox="1">
            <a:spLocks/>
          </p:cNvSpPr>
          <p:nvPr/>
        </p:nvSpPr>
        <p:spPr>
          <a:xfrm>
            <a:off x="4755070" y="2861783"/>
            <a:ext cx="1964282" cy="547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BibTeX</a:t>
            </a:r>
            <a:r>
              <a:rPr lang="de-DE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-Konverter</a:t>
            </a:r>
            <a:endParaRPr lang="de-DE" sz="1800" b="1" dirty="0">
              <a:solidFill>
                <a:srgbClr val="FF0000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83421B93-DCCC-5EAB-F37A-5E612B8E77D4}"/>
              </a:ext>
            </a:extLst>
          </p:cNvPr>
          <p:cNvSpPr/>
          <p:nvPr/>
        </p:nvSpPr>
        <p:spPr>
          <a:xfrm rot="5400000">
            <a:off x="3977560" y="2968869"/>
            <a:ext cx="1213639" cy="3413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D1DEF0-6D3E-DE4F-518F-FD78C0F0A54B}"/>
              </a:ext>
            </a:extLst>
          </p:cNvPr>
          <p:cNvSpPr txBox="1">
            <a:spLocks/>
          </p:cNvSpPr>
          <p:nvPr/>
        </p:nvSpPr>
        <p:spPr>
          <a:xfrm>
            <a:off x="280988" y="1738841"/>
            <a:ext cx="1740750" cy="50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Literaturstring</a:t>
            </a:r>
            <a:endParaRPr lang="de-DE" sz="1800" b="1" dirty="0">
              <a:solidFill>
                <a:srgbClr val="0070C0"/>
              </a:solidFill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DD408EA-44B3-7529-9880-00BA8A1120B4}"/>
              </a:ext>
            </a:extLst>
          </p:cNvPr>
          <p:cNvSpPr txBox="1">
            <a:spLocks/>
          </p:cNvSpPr>
          <p:nvPr/>
        </p:nvSpPr>
        <p:spPr>
          <a:xfrm>
            <a:off x="1860527" y="1518349"/>
            <a:ext cx="10231461" cy="1155838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ym typeface="Wingdings" panose="05000000000000000000" pitchFamily="2" charset="2"/>
              </a:rPr>
              <a:t>Shamane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Siriwardhana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Rivindu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Weerasekera</a:t>
            </a:r>
            <a:r>
              <a:rPr lang="en-US" sz="1400" dirty="0">
                <a:sym typeface="Wingdings" panose="05000000000000000000" pitchFamily="2" charset="2"/>
              </a:rPr>
              <a:t>, and </a:t>
            </a:r>
            <a:r>
              <a:rPr lang="en-US" sz="1400" dirty="0" err="1">
                <a:sym typeface="Wingdings" panose="05000000000000000000" pitchFamily="2" charset="2"/>
              </a:rPr>
              <a:t>Suranga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Nanayakkara</a:t>
            </a:r>
            <a:r>
              <a:rPr lang="en-US" sz="1400" dirty="0">
                <a:sym typeface="Wingdings" panose="05000000000000000000" pitchFamily="2" charset="2"/>
              </a:rPr>
              <a:t>. Improving the domain adaptation of retrieval augmented generation (RAG) models for open domain question answering. Transactions of the Association for Computational Linguistics, 11:1–17, 2023. URL: https://aclanthology.org/2023.tacl-1.1, doi:10.1162/tacl_a_00530.</a:t>
            </a:r>
          </a:p>
        </p:txBody>
      </p:sp>
    </p:spTree>
    <p:extLst>
      <p:ext uri="{BB962C8B-B14F-4D97-AF65-F5344CB8AC3E}">
        <p14:creationId xmlns:p14="http://schemas.microsoft.com/office/powerpoint/2010/main" val="41844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7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0B21B-B002-7CE5-9A1A-440E851D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38731"/>
          </a:xfrm>
        </p:spPr>
        <p:txBody>
          <a:bodyPr>
            <a:normAutofit/>
          </a:bodyPr>
          <a:lstStyle/>
          <a:p>
            <a:r>
              <a:rPr lang="de-DE" sz="2800" dirty="0"/>
              <a:t>Datensammlung und Erzeugung von Trainings- und Testdaten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84EED-D23C-0ADD-49BD-6C50CD5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51CC1-4DED-D76A-DA8C-72BD4A9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A5E019F-909D-BC2B-8FA1-4567A0C8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10" y="1526210"/>
            <a:ext cx="3610007" cy="1971104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Quellen für </a:t>
            </a:r>
            <a:r>
              <a:rPr lang="de-DE" b="1" dirty="0" err="1"/>
              <a:t>BibTeX</a:t>
            </a:r>
            <a:r>
              <a:rPr lang="de-DE" b="1" dirty="0"/>
              <a:t>-Code:</a:t>
            </a:r>
          </a:p>
          <a:p>
            <a:r>
              <a:rPr lang="de-DE" dirty="0"/>
              <a:t>Diverse Sammlungen im Internet</a:t>
            </a:r>
          </a:p>
          <a:p>
            <a:r>
              <a:rPr lang="de-DE" dirty="0" err="1"/>
              <a:t>Mocking</a:t>
            </a:r>
            <a:r>
              <a:rPr lang="de-DE" dirty="0"/>
              <a:t> von </a:t>
            </a:r>
            <a:r>
              <a:rPr lang="de-DE" dirty="0" err="1"/>
              <a:t>BibTeX</a:t>
            </a:r>
            <a:r>
              <a:rPr lang="de-DE" dirty="0"/>
              <a:t>-Code (zufällige Zusammenstellung von Pflicht- und optionalen Attributen)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F5C682-7CC6-EF31-FA5A-CD65011B3A3F}"/>
              </a:ext>
            </a:extLst>
          </p:cNvPr>
          <p:cNvSpPr txBox="1"/>
          <p:nvPr/>
        </p:nvSpPr>
        <p:spPr>
          <a:xfrm>
            <a:off x="590550" y="3946933"/>
            <a:ext cx="34888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@article{riedl-biemann-2018-using,</a:t>
            </a:r>
          </a:p>
          <a:p>
            <a:r>
              <a:rPr lang="de-DE" sz="1000" dirty="0"/>
              <a:t>    title = "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Semantics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Granularities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Tokenization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author</a:t>
            </a:r>
            <a:r>
              <a:rPr lang="de-DE" sz="1000" dirty="0"/>
              <a:t> = "Riedl, Martin  and</a:t>
            </a:r>
          </a:p>
          <a:p>
            <a:r>
              <a:rPr lang="de-DE" sz="1000" dirty="0"/>
              <a:t>      Biemann, Chris",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journal</a:t>
            </a:r>
            <a:r>
              <a:rPr lang="de-DE" sz="1000" dirty="0"/>
              <a:t> = "Computational </a:t>
            </a:r>
            <a:r>
              <a:rPr lang="de-DE" sz="1000" dirty="0" err="1"/>
              <a:t>Linguistics</a:t>
            </a:r>
            <a:r>
              <a:rPr lang="de-DE" sz="1000" dirty="0"/>
              <a:t>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volume</a:t>
            </a:r>
            <a:r>
              <a:rPr lang="de-DE" sz="1000" dirty="0"/>
              <a:t> = "44",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number</a:t>
            </a:r>
            <a:r>
              <a:rPr lang="de-DE" sz="1000" dirty="0"/>
              <a:t> = "3",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month</a:t>
            </a:r>
            <a:r>
              <a:rPr lang="de-DE" sz="1000" dirty="0"/>
              <a:t> = </a:t>
            </a:r>
            <a:r>
              <a:rPr lang="de-DE" sz="1000" dirty="0" err="1"/>
              <a:t>sep</a:t>
            </a:r>
            <a:r>
              <a:rPr lang="de-DE" sz="1000" dirty="0"/>
              <a:t>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year</a:t>
            </a:r>
            <a:r>
              <a:rPr lang="de-DE" sz="1000" dirty="0"/>
              <a:t> = "2018",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url</a:t>
            </a:r>
            <a:r>
              <a:rPr lang="de-DE" sz="1000" dirty="0"/>
              <a:t> = "https://aclanthology.org/J18-3005",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doi</a:t>
            </a:r>
            <a:r>
              <a:rPr lang="de-DE" sz="1000" dirty="0"/>
              <a:t> = "10.1162/coli_a_00325",</a:t>
            </a:r>
          </a:p>
          <a:p>
            <a:r>
              <a:rPr lang="de-DE" sz="1000" dirty="0"/>
              <a:t>    </a:t>
            </a:r>
            <a:r>
              <a:rPr lang="de-DE" sz="1000" dirty="0" err="1"/>
              <a:t>pages</a:t>
            </a:r>
            <a:r>
              <a:rPr lang="de-DE" sz="1000" dirty="0"/>
              <a:t> = "483--524",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94AD4C-670E-D0CD-A785-BB758245F815}"/>
              </a:ext>
            </a:extLst>
          </p:cNvPr>
          <p:cNvSpPr txBox="1"/>
          <p:nvPr/>
        </p:nvSpPr>
        <p:spPr>
          <a:xfrm>
            <a:off x="5070109" y="2119061"/>
            <a:ext cx="70056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Using semantics for granularities of tokenization. Computational Linguistics, 44(3):483–524, September 2018. URL: https://aclanthology.org/J18-3005, doi:10.1162/coli_a_00325.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1489038-69BE-E44F-655E-39DA1CA7B51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876675" y="2334505"/>
            <a:ext cx="1193434" cy="1365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2C281271-7852-8891-38BE-2D6A023D87E3}"/>
              </a:ext>
            </a:extLst>
          </p:cNvPr>
          <p:cNvSpPr txBox="1">
            <a:spLocks/>
          </p:cNvSpPr>
          <p:nvPr/>
        </p:nvSpPr>
        <p:spPr>
          <a:xfrm>
            <a:off x="3909743" y="2674119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Plain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FC4202-1205-A791-E060-BF57483703AA}"/>
              </a:ext>
            </a:extLst>
          </p:cNvPr>
          <p:cNvSpPr txBox="1"/>
          <p:nvPr/>
        </p:nvSpPr>
        <p:spPr>
          <a:xfrm>
            <a:off x="5078233" y="2840404"/>
            <a:ext cx="6926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Martin </a:t>
            </a:r>
            <a:r>
              <a:rPr lang="en-US" sz="1100" dirty="0" err="1"/>
              <a:t>Riedl</a:t>
            </a:r>
            <a:r>
              <a:rPr lang="en-US" sz="1100" dirty="0"/>
              <a:t> and Chris Biemann. 2018. Using semantics for granularities of tokenization. Computational Linguistics 44, 3 (September 2018), 483–524. URL: https://aclanthology.org/J18-3005, doi:10.1162/coli_a_00325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5C1BBA-4593-B342-364B-72817C61A07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04440" y="3055848"/>
            <a:ext cx="1073793" cy="10303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BFB6915-4983-A77F-243A-9CF8741F2342}"/>
              </a:ext>
            </a:extLst>
          </p:cNvPr>
          <p:cNvSpPr txBox="1">
            <a:spLocks/>
          </p:cNvSpPr>
          <p:nvPr/>
        </p:nvSpPr>
        <p:spPr>
          <a:xfrm>
            <a:off x="4153193" y="3187291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ACM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48426AF9-BB56-A957-583C-1BB6E3AEB342}"/>
              </a:ext>
            </a:extLst>
          </p:cNvPr>
          <p:cNvSpPr txBox="1">
            <a:spLocks/>
          </p:cNvSpPr>
          <p:nvPr/>
        </p:nvSpPr>
        <p:spPr>
          <a:xfrm>
            <a:off x="4254319" y="3717626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APA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640849D-3768-FF02-424B-7B702DED728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935361" y="3806979"/>
            <a:ext cx="1142871" cy="5603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2884289-EEFD-5925-50B7-81FDFAEB9EFA}"/>
              </a:ext>
            </a:extLst>
          </p:cNvPr>
          <p:cNvSpPr txBox="1"/>
          <p:nvPr/>
        </p:nvSpPr>
        <p:spPr>
          <a:xfrm>
            <a:off x="5078232" y="3591535"/>
            <a:ext cx="67598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(2018, September).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 Computational </a:t>
            </a:r>
            <a:r>
              <a:rPr lang="de-DE" sz="1100" dirty="0" err="1"/>
              <a:t>Linguistics</a:t>
            </a:r>
            <a:r>
              <a:rPr lang="de-DE" sz="1100" dirty="0"/>
              <a:t>, 44(3), pp. 483–524. URL: https://aclanthology.org/J18-3005, doi:10.1162/coli_a_00325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FEC8613-9499-613A-08B2-47929925BBF7}"/>
              </a:ext>
            </a:extLst>
          </p:cNvPr>
          <p:cNvSpPr txBox="1"/>
          <p:nvPr/>
        </p:nvSpPr>
        <p:spPr>
          <a:xfrm>
            <a:off x="5095600" y="4351446"/>
            <a:ext cx="68095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M. Riedl, and C. Biemann,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," Computational </a:t>
            </a:r>
            <a:r>
              <a:rPr lang="de-DE" sz="1100" dirty="0" err="1"/>
              <a:t>Linguistics</a:t>
            </a:r>
            <a:r>
              <a:rPr lang="de-DE" sz="1100" dirty="0"/>
              <a:t>, vol. 44, </a:t>
            </a:r>
            <a:r>
              <a:rPr lang="de-DE" sz="1100" dirty="0" err="1"/>
              <a:t>no</a:t>
            </a:r>
            <a:r>
              <a:rPr lang="de-DE" sz="1100" dirty="0"/>
              <a:t>. 3, pp. 483–524, 2018. URL: https://aclanthology.org/J18-3005, doi:10.1162/coli_a_00325.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2C299D2-FC3A-95F0-6D49-69EBDC37189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729038" y="4566890"/>
            <a:ext cx="1366562" cy="2765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EDC2E5A3-2516-4142-99F6-106F8FC894C5}"/>
              </a:ext>
            </a:extLst>
          </p:cNvPr>
          <p:cNvSpPr txBox="1">
            <a:spLocks/>
          </p:cNvSpPr>
          <p:nvPr/>
        </p:nvSpPr>
        <p:spPr>
          <a:xfrm>
            <a:off x="4153193" y="4332972"/>
            <a:ext cx="776285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IEEE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C074286-E139-3BE8-2C05-367412BB9C3F}"/>
              </a:ext>
            </a:extLst>
          </p:cNvPr>
          <p:cNvSpPr txBox="1"/>
          <p:nvPr/>
        </p:nvSpPr>
        <p:spPr>
          <a:xfrm>
            <a:off x="5095599" y="5066303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M. &amp; Biemann, C. 2018.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, 44(3): 483–524. URL: https://aclanthology.org/J18-3005, doi:10.1162/coli_a_00325.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3181459-7947-BED1-1ACF-E3025AC5EF8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571875" y="5186363"/>
            <a:ext cx="1523724" cy="95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0275B02-4876-F403-70F5-810C0FDD20BA}"/>
              </a:ext>
            </a:extLst>
          </p:cNvPr>
          <p:cNvSpPr txBox="1">
            <a:spLocks/>
          </p:cNvSpPr>
          <p:nvPr/>
        </p:nvSpPr>
        <p:spPr>
          <a:xfrm>
            <a:off x="3959046" y="4860626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Harvard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6C704E6B-006C-A6AC-663F-979DB3B34812}"/>
              </a:ext>
            </a:extLst>
          </p:cNvPr>
          <p:cNvSpPr txBox="1">
            <a:spLocks/>
          </p:cNvSpPr>
          <p:nvPr/>
        </p:nvSpPr>
        <p:spPr>
          <a:xfrm>
            <a:off x="4254320" y="5443528"/>
            <a:ext cx="960618" cy="39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rgbClr val="0070C0"/>
                </a:solidFill>
                <a:sym typeface="Wingdings" panose="05000000000000000000" pitchFamily="2" charset="2"/>
              </a:rPr>
              <a:t>MLA</a:t>
            </a:r>
            <a:endParaRPr lang="de-DE" b="1" dirty="0">
              <a:solidFill>
                <a:srgbClr val="0070C0"/>
              </a:solidFill>
            </a:endParaRP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57B7223-4885-11AA-3D65-B4DE9AC4422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3500097" y="5428425"/>
            <a:ext cx="1595501" cy="5820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A2ECDE57-B1C1-1E2B-2E08-13E502E4860C}"/>
              </a:ext>
            </a:extLst>
          </p:cNvPr>
          <p:cNvSpPr txBox="1"/>
          <p:nvPr/>
        </p:nvSpPr>
        <p:spPr>
          <a:xfrm>
            <a:off x="5095598" y="5795039"/>
            <a:ext cx="67424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/>
              <a:t>Riedl, Martin, and Biemann, Chris. "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semantics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granularities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tokenization</a:t>
            </a:r>
            <a:r>
              <a:rPr lang="de-DE" sz="1100" dirty="0"/>
              <a:t>." Computational </a:t>
            </a:r>
            <a:r>
              <a:rPr lang="de-DE" sz="1100" dirty="0" err="1"/>
              <a:t>Linguistics</a:t>
            </a:r>
            <a:r>
              <a:rPr lang="de-DE" sz="1100" dirty="0"/>
              <a:t> 44.3 (2018): 483–524. URL: https://aclanthology.org/J18-3005, doi:10.1162/coli_a_00325</a:t>
            </a:r>
          </a:p>
        </p:txBody>
      </p:sp>
      <p:sp>
        <p:nvSpPr>
          <p:cNvPr id="50" name="Inhaltsplatzhalter 8">
            <a:extLst>
              <a:ext uri="{FF2B5EF4-FFF2-40B4-BE49-F238E27FC236}">
                <a16:creationId xmlns:a16="http://schemas.microsoft.com/office/drawing/2014/main" id="{364CF2D1-BE59-0671-5C21-8C01A6261222}"/>
              </a:ext>
            </a:extLst>
          </p:cNvPr>
          <p:cNvSpPr txBox="1">
            <a:spLocks/>
          </p:cNvSpPr>
          <p:nvPr/>
        </p:nvSpPr>
        <p:spPr>
          <a:xfrm>
            <a:off x="5030605" y="1527712"/>
            <a:ext cx="4504485" cy="75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Transformation in Literaturstrings mittels </a:t>
            </a:r>
            <a:r>
              <a:rPr lang="de-DE" b="1" dirty="0" err="1"/>
              <a:t>Pybtex</a:t>
            </a:r>
            <a:r>
              <a:rPr lang="de-DE" b="1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31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1" grpId="0"/>
      <p:bldP spid="23" grpId="0"/>
      <p:bldP spid="26" grpId="0"/>
      <p:bldP spid="27" grpId="0"/>
      <p:bldP spid="31" grpId="0"/>
      <p:bldP spid="34" grpId="0"/>
      <p:bldP spid="38" grpId="0"/>
      <p:bldP spid="40" grpId="0"/>
      <p:bldP spid="43" grpId="0"/>
      <p:bldP spid="45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4" name="Inhaltsplatzhalter 8">
            <a:extLst>
              <a:ext uri="{FF2B5EF4-FFF2-40B4-BE49-F238E27FC236}">
                <a16:creationId xmlns:a16="http://schemas.microsoft.com/office/drawing/2014/main" id="{BB7C9777-D33D-3B70-4005-A2CAC3FDA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459854"/>
              </p:ext>
            </p:extLst>
          </p:nvPr>
        </p:nvGraphicFramePr>
        <p:xfrm>
          <a:off x="877824" y="2986875"/>
          <a:ext cx="10442575" cy="1492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58D3868-3BBA-1956-F9A5-A5932B30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98128"/>
              </p:ext>
            </p:extLst>
          </p:nvPr>
        </p:nvGraphicFramePr>
        <p:xfrm>
          <a:off x="878069" y="4697876"/>
          <a:ext cx="10443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614">
                  <a:extLst>
                    <a:ext uri="{9D8B030D-6E8A-4147-A177-3AD203B41FA5}">
                      <a16:colId xmlns:a16="http://schemas.microsoft.com/office/drawing/2014/main" val="58900504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344254977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2177437055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537998432"/>
                    </a:ext>
                  </a:extLst>
                </a:gridCol>
                <a:gridCol w="2088614">
                  <a:extLst>
                    <a:ext uri="{9D8B030D-6E8A-4147-A177-3AD203B41FA5}">
                      <a16:colId xmlns:a16="http://schemas.microsoft.com/office/drawing/2014/main" val="3627360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author={Stuart Russell and Peter Norvig}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={2016},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edition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={3}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title={Artificial Intelligence: A Modern Approach},</a:t>
                      </a: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publisher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={Pearson},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de-DE" sz="1600" b="0" dirty="0">
                          <a:solidFill>
                            <a:schemeClr val="tx1"/>
                          </a:solidFill>
                        </a:rPr>
                        <a:t>={Upper Saddle River, NJ, USA}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20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9671999-8BF1-CD9D-B2F0-3CF06719A666}"/>
              </a:ext>
            </a:extLst>
          </p:cNvPr>
          <p:cNvSpPr txBox="1"/>
          <p:nvPr/>
        </p:nvSpPr>
        <p:spPr>
          <a:xfrm>
            <a:off x="878317" y="1621323"/>
            <a:ext cx="10442575" cy="1147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highlight>
                  <a:srgbClr val="82BBEA"/>
                </a:highlight>
              </a:rPr>
              <a:t>Stuart Russell and Peter </a:t>
            </a:r>
            <a:r>
              <a:rPr lang="de-DE" sz="2400" b="1" dirty="0" err="1">
                <a:highlight>
                  <a:srgbClr val="82BBEA"/>
                </a:highlight>
              </a:rPr>
              <a:t>Norvig</a:t>
            </a:r>
            <a:r>
              <a:rPr lang="de-DE" sz="2400" b="1" dirty="0"/>
              <a:t>. </a:t>
            </a:r>
            <a:r>
              <a:rPr lang="de-DE" sz="2400" b="1" dirty="0">
                <a:highlight>
                  <a:srgbClr val="FFD149"/>
                </a:highlight>
              </a:rPr>
              <a:t>2016</a:t>
            </a:r>
            <a:r>
              <a:rPr lang="de-DE" sz="2400" b="1" dirty="0"/>
              <a:t>. </a:t>
            </a:r>
            <a:r>
              <a:rPr lang="de-DE" sz="2400" b="1" dirty="0">
                <a:highlight>
                  <a:srgbClr val="FF5050"/>
                </a:highlight>
              </a:rPr>
              <a:t>Artificial Intelligence: A Modern Approach</a:t>
            </a:r>
            <a:r>
              <a:rPr lang="de-DE" sz="2400" b="1" dirty="0"/>
              <a:t> (</a:t>
            </a:r>
            <a:r>
              <a:rPr lang="de-DE" sz="2400" b="1" dirty="0">
                <a:highlight>
                  <a:srgbClr val="FFD149"/>
                </a:highlight>
              </a:rPr>
              <a:t>3</a:t>
            </a:r>
            <a:r>
              <a:rPr lang="de-DE" sz="2400" b="1" dirty="0"/>
              <a:t>rd </a:t>
            </a:r>
            <a:r>
              <a:rPr lang="de-DE" sz="2400" b="1" dirty="0" err="1"/>
              <a:t>ed</a:t>
            </a:r>
            <a:r>
              <a:rPr lang="de-DE" sz="2400" b="1" dirty="0"/>
              <a:t>.). </a:t>
            </a:r>
            <a:r>
              <a:rPr lang="de-DE" sz="2400" b="1" dirty="0">
                <a:highlight>
                  <a:srgbClr val="FF5050"/>
                </a:highlight>
              </a:rPr>
              <a:t>Pearson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Upper Saddle River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NJ</a:t>
            </a:r>
            <a:r>
              <a:rPr lang="de-DE" sz="2400" b="1" dirty="0"/>
              <a:t>, </a:t>
            </a:r>
            <a:r>
              <a:rPr lang="de-DE" sz="2400" b="1" dirty="0">
                <a:highlight>
                  <a:srgbClr val="FF5050"/>
                </a:highlight>
              </a:rPr>
              <a:t>USA</a:t>
            </a:r>
            <a:r>
              <a:rPr lang="de-DE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652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D5E08-BADD-3F93-DB54-51EA92A4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de-DE" dirty="0"/>
              <a:t>Standardisierung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48F5E1-3AD0-20F7-C6C8-B367974D1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16" y="2157984"/>
            <a:ext cx="4856864" cy="3903819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3C91A-546E-7940-CF21-90388A46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7BAE7-F903-5CAB-BBDF-95FC4235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D6867-38BA-C430-49CD-BE1AE53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2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10827956" cy="617775"/>
          </a:xfrm>
        </p:spPr>
        <p:txBody>
          <a:bodyPr anchor="t">
            <a:normAutofit/>
          </a:bodyPr>
          <a:lstStyle/>
          <a:p>
            <a:r>
              <a:rPr lang="de-DE" sz="3200" dirty="0"/>
              <a:t>Benutzeroberfläche - Entwicklung seit Durchstich</a:t>
            </a:r>
          </a:p>
        </p:txBody>
      </p:sp>
      <p:pic>
        <p:nvPicPr>
          <p:cNvPr id="7" name="Grafik 6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0F9096FB-4BB2-493D-6099-BF22D70F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 trans="34000" numberOfShades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99" y="1575993"/>
            <a:ext cx="3347968" cy="3514927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5CBF6BB-0145-EF74-1BC3-6685966A8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38656"/>
            <a:ext cx="2743200" cy="4430332"/>
          </a:xfrm>
        </p:spPr>
        <p:txBody>
          <a:bodyPr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Flask</a:t>
            </a:r>
            <a:r>
              <a:rPr lang="de-DE" dirty="0"/>
              <a:t> Framework zur Erstellung einer webbasierten und plattformübergreifenden Benutzeroberfläche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Bootstrap Framework für HTML und CSS Vorlagen zur Frontend-Entwicklung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9DB5AC-BF09-04F2-C61B-27DB17585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73" y="4841043"/>
            <a:ext cx="872494" cy="104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">
            <a:extLst>
              <a:ext uri="{FF2B5EF4-FFF2-40B4-BE49-F238E27FC236}">
                <a16:creationId xmlns:a16="http://schemas.microsoft.com/office/drawing/2014/main" id="{00919FC9-0F71-807C-3695-6747899E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09" y="4756880"/>
            <a:ext cx="1135380" cy="93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B41CC826-857B-AAEE-A302-F059BD076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41" y="2016500"/>
            <a:ext cx="3221862" cy="3542764"/>
          </a:xfrm>
          <a:prstGeom prst="rect">
            <a:avLst/>
          </a:prstGeom>
        </p:spPr>
      </p:pic>
      <p:sp>
        <p:nvSpPr>
          <p:cNvPr id="3" name="Textplatzhalter 8">
            <a:extLst>
              <a:ext uri="{FF2B5EF4-FFF2-40B4-BE49-F238E27FC236}">
                <a16:creationId xmlns:a16="http://schemas.microsoft.com/office/drawing/2014/main" id="{BCD04AD6-27A9-D07A-DF1E-B14CAFC1FE27}"/>
              </a:ext>
            </a:extLst>
          </p:cNvPr>
          <p:cNvSpPr txBox="1">
            <a:spLocks/>
          </p:cNvSpPr>
          <p:nvPr/>
        </p:nvSpPr>
        <p:spPr>
          <a:xfrm>
            <a:off x="8142408" y="1438780"/>
            <a:ext cx="4049591" cy="52826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Batch-Konvertierung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Einlesen von Referenzen (Listen) aus Screenshot über OCR mit Sprachauswahl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Default-Sprache englisch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Reduzierung auf eine HTML-Seite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Toolerläuterung über Tooltips (Button) und Platzhalter (Textfelder)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Default-Dateiname für </a:t>
            </a:r>
            <a:r>
              <a:rPr lang="de-DE" dirty="0" err="1"/>
              <a:t>download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Berücksichtigung des Feedbacks (nochmals vielen Dank!)</a:t>
            </a:r>
          </a:p>
        </p:txBody>
      </p:sp>
    </p:spTree>
    <p:extLst>
      <p:ext uri="{BB962C8B-B14F-4D97-AF65-F5344CB8AC3E}">
        <p14:creationId xmlns:p14="http://schemas.microsoft.com/office/powerpoint/2010/main" val="7394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84F31-A80E-3C3F-D010-997275D1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de-DE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01E0F-9A3B-D02E-008D-DE0F3AA1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33F431-2796-3670-1C8A-E4332276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A269D-5BE0-C393-E318-51CE048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7A214-DE22-1920-5D72-3FE94C92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48061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3424A-11A3-F2D2-7DB8-CBC02564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686" y="4564984"/>
            <a:ext cx="10442448" cy="15621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e-DE" sz="1800" b="1" dirty="0"/>
              <a:t>Evaluationsmetrik: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Literaturtypen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Anzahl fehlender und falsch gesetzter Attribute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Vergleich der längsten gemeinsamen Teilfolgen der Felder (ohne Autoren, Editoren)</a:t>
            </a:r>
          </a:p>
          <a:p>
            <a:pPr>
              <a:spcBef>
                <a:spcPts val="0"/>
              </a:spcBef>
            </a:pPr>
            <a:r>
              <a:rPr lang="de-DE" sz="1800" dirty="0"/>
              <a:t>Differenzbetrachtung bei Autoren, Editoren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4D6208-3269-A858-6723-BDA5C57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7A218-1937-A044-939C-6F43F83B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0A59F62-2319-49D1-941F-64610D0C8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68" y="1358979"/>
            <a:ext cx="7052720" cy="29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443B-6920-6C24-D9DA-C5B91DB4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85384"/>
          </a:xfrm>
        </p:spPr>
        <p:txBody>
          <a:bodyPr/>
          <a:lstStyle/>
          <a:p>
            <a:r>
              <a:rPr lang="de-DE" dirty="0"/>
              <a:t>Rückblick und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68BB3F-8909-F3BC-5C71-CA28CBEF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558212"/>
            <a:ext cx="10442448" cy="4503591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DE" sz="1800" b="1" i="1" dirty="0"/>
              <a:t>Was hat sich zum Pitch verändert?</a:t>
            </a:r>
          </a:p>
          <a:p>
            <a:pPr lvl="1"/>
            <a:r>
              <a:rPr lang="de-DE" sz="1600" dirty="0"/>
              <a:t>25% geringere Kapazität </a:t>
            </a:r>
            <a:r>
              <a:rPr lang="de-DE" sz="1600" dirty="0">
                <a:sym typeface="Wingdings" panose="05000000000000000000" pitchFamily="2" charset="2"/>
              </a:rPr>
              <a:t> Einsparung bei den Features notwendig</a:t>
            </a:r>
            <a:endParaRPr lang="de-DE" sz="1600" dirty="0"/>
          </a:p>
          <a:p>
            <a:pPr lvl="1"/>
            <a:r>
              <a:rPr lang="de-DE" sz="1600" dirty="0"/>
              <a:t>Datensammlung über Web </a:t>
            </a:r>
            <a:r>
              <a:rPr lang="de-DE" sz="1600" dirty="0" err="1"/>
              <a:t>Scraping</a:t>
            </a:r>
            <a:r>
              <a:rPr lang="de-DE" sz="1600" dirty="0"/>
              <a:t> wurde verworfen</a:t>
            </a:r>
          </a:p>
          <a:p>
            <a:pPr lvl="1"/>
            <a:r>
              <a:rPr lang="de-DE" sz="1600" dirty="0"/>
              <a:t>Abruf von </a:t>
            </a:r>
            <a:r>
              <a:rPr lang="de-DE" sz="1600" dirty="0" err="1"/>
              <a:t>BibTeX</a:t>
            </a:r>
            <a:r>
              <a:rPr lang="de-DE" sz="1600" dirty="0"/>
              <a:t>-Code über APIs wie </a:t>
            </a:r>
            <a:r>
              <a:rPr lang="de-DE" sz="1600" dirty="0" err="1"/>
              <a:t>Semantic</a:t>
            </a:r>
            <a:r>
              <a:rPr lang="de-DE" sz="1600" dirty="0"/>
              <a:t> Scholar wurde verworfen (mangelnde Qualität)</a:t>
            </a:r>
          </a:p>
          <a:p>
            <a:pPr lvl="1"/>
            <a:r>
              <a:rPr lang="de-DE" sz="1600" dirty="0"/>
              <a:t>Formatierung des Strings wird nicht genutzt</a:t>
            </a:r>
          </a:p>
          <a:p>
            <a:pPr lvl="1"/>
            <a:r>
              <a:rPr lang="de-DE" sz="1600" dirty="0"/>
              <a:t>Modell basiert nicht auf Tokenisierung</a:t>
            </a:r>
          </a:p>
          <a:p>
            <a:pPr marL="228600" lvl="1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800" b="1" i="1" dirty="0"/>
              <a:t>    Was fehlt zum Abschluss?</a:t>
            </a:r>
          </a:p>
          <a:p>
            <a:pPr lvl="1"/>
            <a:r>
              <a:rPr lang="de-DE" sz="1600" dirty="0"/>
              <a:t>Erzeugung/Feinschliff der Benutzeroberfläche (Integration des „Screenshot-Features“)</a:t>
            </a:r>
          </a:p>
          <a:p>
            <a:pPr lvl="1"/>
            <a:r>
              <a:rPr lang="de-DE" sz="1600" dirty="0"/>
              <a:t>Ausführliche Testung des Modells</a:t>
            </a:r>
          </a:p>
          <a:p>
            <a:pPr lvl="1"/>
            <a:r>
              <a:rPr lang="de-DE" sz="1600" dirty="0"/>
              <a:t>Visualisierung der Evaluationsergebnisse</a:t>
            </a:r>
          </a:p>
          <a:p>
            <a:pPr lvl="1"/>
            <a:r>
              <a:rPr lang="de-DE" sz="1600" dirty="0"/>
              <a:t>Ggf. Autovervollständigung abgekürzter Begriffe (Vornamen, Journals)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A3CA7-4597-F744-4BE4-9BE341A3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18.7.2024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C0CFE-A126-15FA-5125-98920874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hoVogu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Breitbild</PresentationFormat>
  <Paragraphs>123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Aptos Light</vt:lpstr>
      <vt:lpstr>Arial</vt:lpstr>
      <vt:lpstr>Walbaum Display</vt:lpstr>
      <vt:lpstr>Wingdings</vt:lpstr>
      <vt:lpstr>BohoVogueVTI</vt:lpstr>
      <vt:lpstr>Praktikum Sprachtechnologie</vt:lpstr>
      <vt:lpstr>Erinnerung: Problemstellung</vt:lpstr>
      <vt:lpstr>Datensammlung und Erzeugung von Trainings- und Testdaten</vt:lpstr>
      <vt:lpstr>Modell</vt:lpstr>
      <vt:lpstr>Standardisierung</vt:lpstr>
      <vt:lpstr>Benutzeroberfläche - Entwicklung seit Durchstich</vt:lpstr>
      <vt:lpstr>DEMO</vt:lpstr>
      <vt:lpstr>Evaluation</vt:lpstr>
      <vt:lpstr>Rückblick und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Sprachtechnologie</dc:title>
  <dc:creator>David Konieczny</dc:creator>
  <cp:lastModifiedBy>Lars Lafleur</cp:lastModifiedBy>
  <cp:revision>18</cp:revision>
  <dcterms:created xsi:type="dcterms:W3CDTF">2024-05-01T16:53:11Z</dcterms:created>
  <dcterms:modified xsi:type="dcterms:W3CDTF">2024-07-17T19:43:52Z</dcterms:modified>
</cp:coreProperties>
</file>