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2" r:id="rId7"/>
    <p:sldId id="266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149"/>
    <a:srgbClr val="82BBE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62" dt="2024-07-17T18:14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undo redo custSel addSld modSld">
      <pc:chgData name="Lars Lafleur" userId="a0e371033217b6e9" providerId="LiveId" clId="{FE1DD21D-047C-4DA7-8548-ABB0D482636F}" dt="2024-07-17T18:18:23.620" v="231" actId="20577"/>
      <pc:docMkLst>
        <pc:docMk/>
      </pc:docMkLst>
      <pc:sldChg chg="addSp delSp modSp mod">
        <pc:chgData name="Lars Lafleur" userId="a0e371033217b6e9" providerId="LiveId" clId="{FE1DD21D-047C-4DA7-8548-ABB0D482636F}" dt="2024-07-17T18:18:23.620" v="231" actId="20577"/>
        <pc:sldMkLst>
          <pc:docMk/>
          <pc:sldMk cId="4226524386" sldId="259"/>
        </pc:sldMkLst>
        <pc:spChg chg="add mod">
          <ac:chgData name="Lars Lafleur" userId="a0e371033217b6e9" providerId="LiveId" clId="{FE1DD21D-047C-4DA7-8548-ABB0D482636F}" dt="2024-07-17T17:37:47.301" v="57" actId="1076"/>
          <ac:spMkLst>
            <pc:docMk/>
            <pc:sldMk cId="4226524386" sldId="259"/>
            <ac:spMk id="3" creationId="{5B943A45-2914-19A5-E73B-017785852517}"/>
          </ac:spMkLst>
        </pc:spChg>
        <pc:spChg chg="add del mod">
          <ac:chgData name="Lars Lafleur" userId="a0e371033217b6e9" providerId="LiveId" clId="{FE1DD21D-047C-4DA7-8548-ABB0D482636F}" dt="2024-07-17T18:15:07.942" v="226" actId="1076"/>
          <ac:spMkLst>
            <pc:docMk/>
            <pc:sldMk cId="4226524386" sldId="259"/>
            <ac:spMk id="5" creationId="{89671999-8BF1-CD9D-B2F0-3CF06719A666}"/>
          </ac:spMkLst>
        </pc:spChg>
        <pc:spChg chg="add del mod">
          <ac:chgData name="Lars Lafleur" userId="a0e371033217b6e9" providerId="LiveId" clId="{FE1DD21D-047C-4DA7-8548-ABB0D482636F}" dt="2024-07-17T18:00:41.586" v="120"/>
          <ac:spMkLst>
            <pc:docMk/>
            <pc:sldMk cId="4226524386" sldId="259"/>
            <ac:spMk id="7" creationId="{390E2560-D764-1E2F-6823-40C6BD3653AA}"/>
          </ac:spMkLst>
        </pc:spChg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8:15:15.497" v="227" actId="1076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8:18:23.620" v="231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mod">
        <pc:chgData name="Lars Lafleur" userId="a0e371033217b6e9" providerId="LiveId" clId="{FE1DD21D-047C-4DA7-8548-ABB0D482636F}" dt="2024-07-17T18:09:57.975" v="202" actId="26606"/>
        <pc:sldMkLst>
          <pc:docMk/>
          <pc:sldMk cId="3667727606" sldId="267"/>
        </pc:sldMkLst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2" creationId="{6B0D5E08-BADD-3F93-DB54-51EA92A4DF52}"/>
          </ac:spMkLst>
        </pc:spChg>
        <pc:spChg chg="del mod">
          <ac:chgData name="Lars Lafleur" userId="a0e371033217b6e9" providerId="LiveId" clId="{FE1DD21D-047C-4DA7-8548-ABB0D482636F}" dt="2024-07-17T18:07:31.334" v="196" actId="478"/>
          <ac:spMkLst>
            <pc:docMk/>
            <pc:sldMk cId="3667727606" sldId="267"/>
            <ac:spMk id="3" creationId="{C0E1E7B7-8F87-7C87-A5D5-1857A1D1FA15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4" creationId="{C033C91A-546E-7940-CF21-90388A463F11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5" creationId="{64F7BAE7-F903-5CAB-BBDF-95FC4235A2C2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6" creationId="{0B3D6867-38BA-C430-49CD-BE1AE53F2E90}"/>
          </ac:spMkLst>
        </pc:spChg>
        <pc:picChg chg="add mod ord">
          <ac:chgData name="Lars Lafleur" userId="a0e371033217b6e9" providerId="LiveId" clId="{FE1DD21D-047C-4DA7-8548-ABB0D482636F}" dt="2024-07-17T18:09:57.975" v="202" actId="26606"/>
          <ac:picMkLst>
            <pc:docMk/>
            <pc:sldMk cId="3667727606" sldId="267"/>
            <ac:picMk id="8" creationId="{1C48F5E1-3AD0-20F7-C6C8-B367974D17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143070"/>
              </p:ext>
            </p:extLst>
          </p:nvPr>
        </p:nvGraphicFramePr>
        <p:xfrm>
          <a:off x="871108" y="3050081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8128"/>
              </p:ext>
            </p:extLst>
          </p:nvPr>
        </p:nvGraphicFramePr>
        <p:xfrm>
          <a:off x="878069" y="4697876"/>
          <a:ext cx="10443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author={Stuart Russell and Peter Norvig}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={2016},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title={Artificial Intelligence: A Modern Approach},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={Pearson},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={Upper Saddle River, NJ, USA}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9671999-8BF1-CD9D-B2F0-3CF06719A666}"/>
              </a:ext>
            </a:extLst>
          </p:cNvPr>
          <p:cNvSpPr txBox="1"/>
          <p:nvPr/>
        </p:nvSpPr>
        <p:spPr>
          <a:xfrm>
            <a:off x="878317" y="1621323"/>
            <a:ext cx="10442575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highlight>
                  <a:srgbClr val="82BBEA"/>
                </a:highlight>
              </a:rPr>
              <a:t>Stuart Russell and Peter </a:t>
            </a:r>
            <a:r>
              <a:rPr lang="de-DE" sz="2400" b="1" dirty="0" err="1">
                <a:highlight>
                  <a:srgbClr val="82BBEA"/>
                </a:highlight>
              </a:rPr>
              <a:t>Norvig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D149"/>
                </a:highlight>
              </a:rPr>
              <a:t>2016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5050"/>
                </a:highlight>
              </a:rPr>
              <a:t>Artificial Intelligence: A Modern Approach </a:t>
            </a:r>
            <a:r>
              <a:rPr lang="de-DE" sz="2400" b="1" dirty="0"/>
              <a:t>(</a:t>
            </a:r>
            <a:r>
              <a:rPr lang="de-DE" sz="2400" b="1" dirty="0">
                <a:highlight>
                  <a:srgbClr val="FFD149"/>
                </a:highlight>
              </a:rPr>
              <a:t>3</a:t>
            </a:r>
            <a:r>
              <a:rPr lang="de-DE" sz="2400" b="1" dirty="0"/>
              <a:t>rd </a:t>
            </a:r>
            <a:r>
              <a:rPr lang="de-DE" sz="2400" b="1" dirty="0" err="1"/>
              <a:t>ed</a:t>
            </a:r>
            <a:r>
              <a:rPr lang="de-DE" sz="2400" b="1" dirty="0"/>
              <a:t>.). </a:t>
            </a:r>
            <a:r>
              <a:rPr lang="de-DE" sz="2400" b="1" dirty="0">
                <a:highlight>
                  <a:srgbClr val="FF5050"/>
                </a:highlight>
              </a:rPr>
              <a:t>Pearson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Upper Saddle River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NJ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USA</a:t>
            </a:r>
            <a:r>
              <a:rPr lang="de-D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5E08-BADD-3F93-DB54-51EA92A4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DE" dirty="0"/>
              <a:t>Standardisierung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8F5E1-3AD0-20F7-C6C8-B367974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6" y="2157984"/>
            <a:ext cx="4856864" cy="390381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C91A-546E-7940-CF21-90388A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BAE7-F903-5CAB-BBDF-95FC423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D6867-38BA-C430-49CD-BE1AE53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Breitbild</PresentationFormat>
  <Paragraphs>123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Standardisierung</vt:lpstr>
      <vt:lpstr>Benutzeroberfläche - Entwicklung seit Durchstich</vt:lpstr>
      <vt:lpstr>DEMO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18</cp:revision>
  <dcterms:created xsi:type="dcterms:W3CDTF">2024-05-01T16:53:11Z</dcterms:created>
  <dcterms:modified xsi:type="dcterms:W3CDTF">2024-07-17T18:18:27Z</dcterms:modified>
</cp:coreProperties>
</file>