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F5050"/>
    <a:srgbClr val="82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02A7-9DB3-449F-9CF5-799F5E55BFA4}" v="454" dt="2024-06-11T12:06:37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1T20:41:01.966" v="1379" actId="20577"/>
      <pc:docMkLst>
        <pc:docMk/>
      </pc:docMkLst>
      <pc:sldChg chg="addSp delSp modSp mod">
        <pc:chgData name="Lars Lafleur" userId="a0e371033217b6e9" providerId="LiveId" clId="{613702A7-9DB3-449F-9CF5-799F5E55BFA4}" dt="2024-06-11T20:41:01.966" v="1379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1T12:24:02.785" v="1353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1T20:41:01.966" v="1379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 und POS-Tagger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tx1"/>
              </a:solidFill>
            </a:rPr>
            <a:t>RegEx</a:t>
          </a:r>
          <a:endParaRPr lang="de-DE" sz="18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 und POS-Tagger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 dirty="0"/>
              <a:t>Erinnerung: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00455"/>
              </p:ext>
            </p:extLst>
          </p:nvPr>
        </p:nvGraphicFramePr>
        <p:xfrm>
          <a:off x="877824" y="1221210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8144"/>
              </p:ext>
            </p:extLst>
          </p:nvPr>
        </p:nvGraphicFramePr>
        <p:xfrm>
          <a:off x="877824" y="2713704"/>
          <a:ext cx="1044307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incollection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phdthesis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Publisher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de-DE" b="0">
                          <a:solidFill>
                            <a:schemeClr val="tx1"/>
                          </a:solidFill>
                        </a:rPr>
                        <a:t>chool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2A98EDB6-1737-F42F-5509-EF34F43B364E}"/>
              </a:ext>
            </a:extLst>
          </p:cNvPr>
          <p:cNvSpPr txBox="1"/>
          <p:nvPr/>
        </p:nvSpPr>
        <p:spPr>
          <a:xfrm>
            <a:off x="877824" y="4936573"/>
            <a:ext cx="9396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Klassifizierer und Tagger aus </a:t>
            </a:r>
            <a:r>
              <a:rPr lang="de-DE" dirty="0" err="1"/>
              <a:t>Hugging</a:t>
            </a:r>
            <a:r>
              <a:rPr lang="de-DE" dirty="0"/>
              <a:t> Face Transformers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Binärer Literaturtyp-Klassifizierer (</a:t>
            </a:r>
            <a:r>
              <a:rPr lang="de-DE" dirty="0" err="1"/>
              <a:t>distilbert</a:t>
            </a:r>
            <a:r>
              <a:rPr lang="de-DE" dirty="0"/>
              <a:t>-base-</a:t>
            </a:r>
            <a:r>
              <a:rPr lang="de-DE" dirty="0" err="1"/>
              <a:t>uncased</a:t>
            </a:r>
            <a:r>
              <a:rPr lang="de-DE" dirty="0"/>
              <a:t>): Ein Klassifizierer spezialisiert sich auf das Erkennen eines Typs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Bsp.: Book-Klassifizierer schätzt, ob String Book ist oder nicht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Klassifizierer mit höchstem Score kommt zum Zuge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4205178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64" y="1375815"/>
            <a:ext cx="4339603" cy="45560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5208207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 Funktionalität: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Input: Einzelne Referenz in Textform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Output: Konvertierter String (Verknüpfung zum Modell noch nicht vollständig)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Konvertierter String kann nachträglich modifiziert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 err="1"/>
              <a:t>BibTex</a:t>
            </a:r>
            <a:r>
              <a:rPr lang="de-DE" dirty="0"/>
              <a:t>-Eintrags als </a:t>
            </a:r>
            <a:r>
              <a:rPr lang="de-DE" dirty="0" err="1"/>
              <a:t>txt</a:t>
            </a:r>
            <a:r>
              <a:rPr lang="de-DE" dirty="0"/>
              <a:t>-Datei in Downloadordner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26" y="1820367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6" y="3954053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F825ABD-9940-4071-83C2-6B690470754E}"/>
              </a:ext>
            </a:extLst>
          </p:cNvPr>
          <p:cNvSpPr txBox="1"/>
          <p:nvPr/>
        </p:nvSpPr>
        <p:spPr>
          <a:xfrm rot="2788215">
            <a:off x="9433582" y="3630888"/>
            <a:ext cx="207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8" y="1358979"/>
            <a:ext cx="7052720" cy="2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endParaRPr lang="de-DE" sz="1600" dirty="0"/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Erzeugung/Feinschliff der Benutzeroberfläche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Visualisierung der Evaluationsergebnisse</a:t>
            </a:r>
          </a:p>
          <a:p>
            <a:pPr lvl="1"/>
            <a:r>
              <a:rPr lang="de-DE" sz="1600" dirty="0"/>
              <a:t>Ggf. 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E465-A7C6-ADC3-2638-FE3FBB26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66800"/>
            <a:ext cx="10442448" cy="4995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			</a:t>
            </a:r>
          </a:p>
          <a:p>
            <a:pPr marL="0" indent="0">
              <a:buNone/>
            </a:pPr>
            <a:r>
              <a:rPr lang="de-DE" sz="3600" dirty="0"/>
              <a:t>			       Feedback/Fragen?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B035-7C10-2EA5-3BFC-4D52514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EA4B-6BE1-E65E-836F-0C070AD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191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Breitbild</PresentationFormat>
  <Paragraphs>129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</vt:lpstr>
      <vt:lpstr>Evaluation</vt:lpstr>
      <vt:lpstr>Rückblick und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Lars Lafleur</cp:lastModifiedBy>
  <cp:revision>13</cp:revision>
  <dcterms:created xsi:type="dcterms:W3CDTF">2024-05-01T16:53:11Z</dcterms:created>
  <dcterms:modified xsi:type="dcterms:W3CDTF">2024-06-11T20:41:02Z</dcterms:modified>
</cp:coreProperties>
</file>