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F5050"/>
    <a:srgbClr val="82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702A7-9DB3-449F-9CF5-799F5E55BFA4}" v="456" dt="2024-06-12T19:58:3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94"/>
  </p:normalViewPr>
  <p:slideViewPr>
    <p:cSldViewPr snapToGrid="0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 und POS-Tagger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tx1"/>
              </a:solidFill>
            </a:rPr>
            <a:t>RegEx</a:t>
          </a:r>
          <a:endParaRPr lang="de-DE" sz="18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NER- und POS-Tagger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 dirty="0"/>
              <a:t>Erinnerung: Problemstellung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00455"/>
              </p:ext>
            </p:extLst>
          </p:nvPr>
        </p:nvGraphicFramePr>
        <p:xfrm>
          <a:off x="877824" y="1221210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4688"/>
              </p:ext>
            </p:extLst>
          </p:nvPr>
        </p:nvGraphicFramePr>
        <p:xfrm>
          <a:off x="877824" y="2713704"/>
          <a:ext cx="1044307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article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inproceedings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incollection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phdthesis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editors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volume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pages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doi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booktitle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series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journal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school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Standardisierung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Vervollständigung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2A98EDB6-1737-F42F-5509-EF34F43B364E}"/>
              </a:ext>
            </a:extLst>
          </p:cNvPr>
          <p:cNvSpPr txBox="1"/>
          <p:nvPr/>
        </p:nvSpPr>
        <p:spPr>
          <a:xfrm>
            <a:off x="871108" y="5061584"/>
            <a:ext cx="9396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Klassifizierer und Tagger aus </a:t>
            </a:r>
            <a:r>
              <a:rPr lang="de-DE" dirty="0" err="1"/>
              <a:t>Hugging</a:t>
            </a:r>
            <a:r>
              <a:rPr lang="de-DE" dirty="0"/>
              <a:t> Face Transformers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 binärer Literaturtyp-Klassifizierer (Finetuning </a:t>
            </a:r>
            <a:r>
              <a:rPr lang="de-DE" dirty="0" err="1"/>
              <a:t>distilbert</a:t>
            </a:r>
            <a:r>
              <a:rPr lang="de-DE" dirty="0"/>
              <a:t>-base-</a:t>
            </a:r>
            <a:r>
              <a:rPr lang="de-DE" dirty="0" err="1"/>
              <a:t>uncased</a:t>
            </a:r>
            <a:r>
              <a:rPr lang="de-DE" dirty="0"/>
              <a:t>) </a:t>
            </a:r>
            <a:r>
              <a:rPr lang="de-DE"/>
              <a:t>spezialisiert sich auf </a:t>
            </a:r>
            <a:r>
              <a:rPr lang="de-DE" dirty="0"/>
              <a:t>das Erkennen eines Typs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Vervollständigung mithilfe externer Quellen: </a:t>
            </a:r>
            <a:r>
              <a:rPr lang="de-DE" dirty="0" err="1"/>
              <a:t>Pybliometrics</a:t>
            </a:r>
            <a:r>
              <a:rPr lang="de-DE" dirty="0"/>
              <a:t>, </a:t>
            </a:r>
            <a:r>
              <a:rPr lang="de-DE" dirty="0" err="1"/>
              <a:t>Scholarly</a:t>
            </a:r>
            <a:r>
              <a:rPr lang="de-DE" dirty="0"/>
              <a:t>, </a:t>
            </a:r>
            <a:r>
              <a:rPr lang="de-DE" dirty="0" err="1"/>
              <a:t>Arxiv</a:t>
            </a:r>
            <a:r>
              <a:rPr lang="de-DE" dirty="0"/>
              <a:t>, </a:t>
            </a:r>
            <a:r>
              <a:rPr lang="de-DE" dirty="0" err="1"/>
              <a:t>Pybliographer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4205178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64" y="1375815"/>
            <a:ext cx="4339603" cy="4556014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5208207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 Funktionalität: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Input: Einzelne Referenz in Textform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Output: Konvertierter String (Verknüpfung zum Modell noch nicht vollständig)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Konvertierter String kann nachträglich modifiziert werden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Download des </a:t>
            </a:r>
            <a:r>
              <a:rPr lang="de-DE" dirty="0" err="1"/>
              <a:t>BibTex</a:t>
            </a:r>
            <a:r>
              <a:rPr lang="de-DE" dirty="0"/>
              <a:t>-Eintrags als </a:t>
            </a:r>
            <a:r>
              <a:rPr lang="de-DE" dirty="0" err="1"/>
              <a:t>txt</a:t>
            </a:r>
            <a:r>
              <a:rPr lang="de-DE" dirty="0"/>
              <a:t>-Datei in Downloadordner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26" y="1820367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006" y="3954053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F825ABD-9940-4071-83C2-6B690470754E}"/>
              </a:ext>
            </a:extLst>
          </p:cNvPr>
          <p:cNvSpPr txBox="1"/>
          <p:nvPr/>
        </p:nvSpPr>
        <p:spPr>
          <a:xfrm rot="2788215">
            <a:off x="9433582" y="3630888"/>
            <a:ext cx="207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Beispiel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Microsoft Office PowerPoint</Application>
  <PresentationFormat>Breitbild</PresentationFormat>
  <Paragraphs>132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Benutzeroberfläche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David Konieczny</cp:lastModifiedBy>
  <cp:revision>16</cp:revision>
  <dcterms:created xsi:type="dcterms:W3CDTF">2024-05-01T16:53:11Z</dcterms:created>
  <dcterms:modified xsi:type="dcterms:W3CDTF">2024-06-13T14:21:05Z</dcterms:modified>
</cp:coreProperties>
</file>