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02A7-9DB3-449F-9CF5-799F5E55BFA4}" v="456" dt="2024-06-12T19:58:3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20:00:32.184" v="1554" actId="20577"/>
      <pc:docMkLst>
        <pc:docMk/>
      </pc:docMkLst>
      <pc:sldChg chg="addSp delSp modSp mod">
        <pc:chgData name="Lars Lafleur" userId="a0e371033217b6e9" providerId="LiveId" clId="{613702A7-9DB3-449F-9CF5-799F5E55BFA4}" dt="2024-06-12T20:00:32.184" v="1554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20:00:32.184" v="1554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9:59:27.552" v="1536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 und POS-Tagger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RegEx</a:t>
          </a:r>
          <a:endParaRPr lang="de-DE" sz="18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 und POS-Tagger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00455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71780"/>
              </p:ext>
            </p:extLst>
          </p:nvPr>
        </p:nvGraphicFramePr>
        <p:xfrm>
          <a:off x="877824" y="2713704"/>
          <a:ext cx="1044307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Series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school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Standardisierung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Vervollständigung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A98EDB6-1737-F42F-5509-EF34F43B364E}"/>
              </a:ext>
            </a:extLst>
          </p:cNvPr>
          <p:cNvSpPr txBox="1"/>
          <p:nvPr/>
        </p:nvSpPr>
        <p:spPr>
          <a:xfrm>
            <a:off x="871108" y="5061584"/>
            <a:ext cx="9396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Klassifizierer und Tagger aus </a:t>
            </a:r>
            <a:r>
              <a:rPr lang="de-DE" dirty="0" err="1"/>
              <a:t>Hugging</a:t>
            </a:r>
            <a:r>
              <a:rPr lang="de-DE" dirty="0"/>
              <a:t> Face Transformers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binärer Literaturtyp-Klassifizierer (Finetuning </a:t>
            </a:r>
            <a:r>
              <a:rPr lang="de-DE" dirty="0" err="1"/>
              <a:t>distilbert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r>
              <a:rPr lang="de-DE" dirty="0"/>
              <a:t>) </a:t>
            </a:r>
            <a:r>
              <a:rPr lang="de-DE"/>
              <a:t>spezialisiert sich auf </a:t>
            </a:r>
            <a:r>
              <a:rPr lang="de-DE" dirty="0"/>
              <a:t>das Erkennen eines Typs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Vervollständigung mithilfe externer Quellen: </a:t>
            </a:r>
            <a:r>
              <a:rPr lang="de-DE" dirty="0" err="1"/>
              <a:t>Pybliometrics</a:t>
            </a:r>
            <a:r>
              <a:rPr lang="de-DE" dirty="0"/>
              <a:t>, </a:t>
            </a:r>
            <a:r>
              <a:rPr lang="de-DE" dirty="0" err="1"/>
              <a:t>Scholarly</a:t>
            </a:r>
            <a:r>
              <a:rPr lang="de-DE" dirty="0"/>
              <a:t>, </a:t>
            </a:r>
            <a:r>
              <a:rPr lang="de-DE" dirty="0" err="1"/>
              <a:t>Arxiv</a:t>
            </a:r>
            <a:r>
              <a:rPr lang="de-DE" dirty="0"/>
              <a:t>, </a:t>
            </a:r>
            <a:r>
              <a:rPr lang="de-DE" dirty="0" err="1"/>
              <a:t>Pybliographer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205178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64" y="1375815"/>
            <a:ext cx="4339603" cy="4556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5208207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 Funktionalität: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Input: Einzelne Referenz in Textform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Output: Konvertierter String (Verknüpfung zum Modell noch nicht vollständig)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Konvertierter String kann nachträglich modifiziert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 err="1"/>
              <a:t>BibTex</a:t>
            </a:r>
            <a:r>
              <a:rPr lang="de-DE" dirty="0"/>
              <a:t>-Eintrags als </a:t>
            </a:r>
            <a:r>
              <a:rPr lang="de-DE" dirty="0" err="1"/>
              <a:t>txt</a:t>
            </a:r>
            <a:r>
              <a:rPr lang="de-DE" dirty="0"/>
              <a:t>-Datei in Downloadordner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6" y="1820367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6" y="3954053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825ABD-9940-4071-83C2-6B690470754E}"/>
              </a:ext>
            </a:extLst>
          </p:cNvPr>
          <p:cNvSpPr txBox="1"/>
          <p:nvPr/>
        </p:nvSpPr>
        <p:spPr>
          <a:xfrm rot="2788215">
            <a:off x="9433582" y="3630888"/>
            <a:ext cx="2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endParaRPr lang="de-DE" sz="1600" dirty="0"/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Breitbild</PresentationFormat>
  <Paragraphs>131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13</cp:revision>
  <dcterms:created xsi:type="dcterms:W3CDTF">2024-05-01T16:53:11Z</dcterms:created>
  <dcterms:modified xsi:type="dcterms:W3CDTF">2024-06-12T20:00:37Z</dcterms:modified>
</cp:coreProperties>
</file>