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pPr>
              <a:buFontTx/>
              <a:buChar char="-"/>
            </a:pPr>
            <a:r>
              <a:rPr lang="de-DE" dirty="0"/>
              <a:t>Diverse Sammlungen im Internet</a:t>
            </a:r>
          </a:p>
          <a:p>
            <a:pPr>
              <a:buFontTx/>
              <a:buChar char="-"/>
            </a:pPr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78903"/>
            <a:ext cx="10442448" cy="33216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78903"/>
            <a:ext cx="10442448" cy="33216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24" y="4872038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6D1B8-A89B-A999-B63F-8C7373B8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68" y="1285249"/>
            <a:ext cx="8200482" cy="34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 einer Benutzeroberfläche</a:t>
            </a:r>
          </a:p>
          <a:p>
            <a:pPr lvl="1"/>
            <a:r>
              <a:rPr lang="de-DE" sz="1600" dirty="0"/>
              <a:t>Ausführliche Testung </a:t>
            </a:r>
            <a:r>
              <a:rPr lang="de-DE" sz="1600"/>
              <a:t>des Modells</a:t>
            </a:r>
            <a:endParaRPr lang="de-DE" sz="1600" dirty="0"/>
          </a:p>
          <a:p>
            <a:pPr lvl="1"/>
            <a:r>
              <a:rPr lang="de-DE" sz="1600" dirty="0"/>
              <a:t>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161E8-8985-90B1-15B2-A879086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Breitbild</PresentationFormat>
  <Paragraphs>82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David Konieczny</cp:lastModifiedBy>
  <cp:revision>9</cp:revision>
  <dcterms:created xsi:type="dcterms:W3CDTF">2024-05-01T16:53:11Z</dcterms:created>
  <dcterms:modified xsi:type="dcterms:W3CDTF">2024-06-09T20:05:05Z</dcterms:modified>
</cp:coreProperties>
</file>