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4" dt="2024-06-11T12:06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94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1T12:24:02.785" v="1353" actId="20577"/>
      <pc:docMkLst>
        <pc:docMk/>
      </pc:docMkLst>
      <pc:sldChg chg="addSp delSp modSp mod">
        <pc:chgData name="Lars Lafleur" userId="a0e371033217b6e9" providerId="LiveId" clId="{613702A7-9DB3-449F-9CF5-799F5E55BFA4}" dt="2024-06-11T12:24:02.785" v="1353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1T12:24:02.785" v="1353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1T12:14:47.482" v="1300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2236"/>
              </p:ext>
            </p:extLst>
          </p:nvPr>
        </p:nvGraphicFramePr>
        <p:xfrm>
          <a:off x="877824" y="2713704"/>
          <a:ext cx="104430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7824" y="4936573"/>
            <a:ext cx="939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Transformers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Binärer Literaturtyp-Klassifizierer (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): Ein Klassifizierer spezialisiert sich auf das Erkennen eines Typs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Bsp.: Book-Klassifizierer schätzt, ob String Book ist oder nicht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Klassifizierer mit höchstem Score kommt zum Zuge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Breitbild</PresentationFormat>
  <Paragraphs>126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David Konieczny</cp:lastModifiedBy>
  <cp:revision>13</cp:revision>
  <dcterms:created xsi:type="dcterms:W3CDTF">2024-05-01T16:53:11Z</dcterms:created>
  <dcterms:modified xsi:type="dcterms:W3CDTF">2024-06-11T17:19:30Z</dcterms:modified>
</cp:coreProperties>
</file>