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1T12:24:02.785" v="1353" actId="20577"/>
      <pc:docMkLst>
        <pc:docMk/>
      </pc:docMkLst>
      <pc:sldChg chg="addSp delSp modSp mod">
        <pc:chgData name="Lars Lafleur" userId="a0e371033217b6e9" providerId="LiveId" clId="{613702A7-9DB3-449F-9CF5-799F5E55BFA4}" dt="2024-06-11T12:24:02.785" v="1353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1T12:24:02.785" v="1353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1T12:14:47.482" v="1300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pPr>
              <a:buFontTx/>
              <a:buChar char="-"/>
            </a:pPr>
            <a:r>
              <a:rPr lang="de-DE" dirty="0"/>
              <a:t>Diverse Sammlungen im Internet</a:t>
            </a:r>
          </a:p>
          <a:p>
            <a:pPr>
              <a:buFontTx/>
              <a:buChar char="-"/>
            </a:pPr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2236"/>
              </p:ext>
            </p:extLst>
          </p:nvPr>
        </p:nvGraphicFramePr>
        <p:xfrm>
          <a:off x="877824" y="2713704"/>
          <a:ext cx="104430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7824" y="4936573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</a:t>
            </a:r>
            <a:r>
              <a:rPr lang="de-DE"/>
              <a:t>Face Transformers </a:t>
            </a:r>
            <a:r>
              <a:rPr lang="de-DE" dirty="0"/>
              <a:t>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höchsten score kommt zum Zuge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226FB61-145B-57A7-148A-92C02E1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4872038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8" y="1285249"/>
            <a:ext cx="8200482" cy="3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 einer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Autovervollständigung abgekürzter Begriffe (Vornamen, Journals)</a:t>
            </a:r>
          </a:p>
          <a:p>
            <a:pPr lvl="1"/>
            <a:r>
              <a:rPr lang="de-DE" sz="1600" dirty="0"/>
              <a:t>Visualisierung der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61E8-8985-90B1-15B2-A879086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Breitbild</PresentationFormat>
  <Paragraphs>122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11</cp:revision>
  <dcterms:created xsi:type="dcterms:W3CDTF">2024-05-01T16:53:11Z</dcterms:created>
  <dcterms:modified xsi:type="dcterms:W3CDTF">2024-06-11T12:24:04Z</dcterms:modified>
</cp:coreProperties>
</file>