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49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887" y="34736"/>
            <a:ext cx="5270311" cy="3518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45392" y="-843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0494" y="170596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6800" y="284948"/>
            <a:ext cx="3098041" cy="30980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45392" y="80226"/>
            <a:ext cx="0" cy="355462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6090" y="1811216"/>
            <a:ext cx="513610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V="1">
            <a:off x="2645392" y="738646"/>
            <a:ext cx="1065751" cy="1072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83796" y="105231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9801" y="630694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Ω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1376357" y="117864"/>
            <a:ext cx="3054823" cy="2917727"/>
          </a:xfrm>
          <a:prstGeom prst="arc">
            <a:avLst>
              <a:gd name="adj1" fmla="val 17912883"/>
              <a:gd name="adj2" fmla="val 1945559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15</cp:revision>
  <dcterms:created xsi:type="dcterms:W3CDTF">2018-05-24T14:13:34Z</dcterms:created>
  <dcterms:modified xsi:type="dcterms:W3CDTF">2018-06-15T14:03:56Z</dcterms:modified>
</cp:coreProperties>
</file>