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79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200000">
            <a:off x="72461" y="1106088"/>
            <a:ext cx="5136108" cy="727881"/>
            <a:chOff x="186519" y="204716"/>
            <a:chExt cx="5136108" cy="727881"/>
          </a:xfrm>
        </p:grpSpPr>
        <p:sp>
          <p:nvSpPr>
            <p:cNvPr id="4" name="Rectangle 3"/>
            <p:cNvSpPr/>
            <p:nvPr/>
          </p:nvSpPr>
          <p:spPr>
            <a:xfrm>
              <a:off x="186519" y="204716"/>
              <a:ext cx="5136108" cy="7278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6519" y="932597"/>
              <a:ext cx="5136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866422" y="-3851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200000">
            <a:off x="144745" y="1880686"/>
            <a:ext cx="5136108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6938" y="269034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x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2758" y="817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8329" y="86502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fluid</a:t>
            </a:r>
            <a:endParaRPr lang="en-US" dirty="0" smtClean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67620" y="3259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air</a:t>
            </a:r>
            <a:endParaRPr lang="en-US" dirty="0" smtClean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 rot="1200000">
            <a:off x="-109313" y="1815180"/>
            <a:ext cx="5136108" cy="3079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52000">
                <a:schemeClr val="accent3">
                  <a:lumMod val="97000"/>
                  <a:lumOff val="3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02630" y="2351961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α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407874" y="2692357"/>
            <a:ext cx="1507423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rot="1200000" flipV="1">
            <a:off x="2615821" y="102978"/>
            <a:ext cx="0" cy="3145189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15</cp:revision>
  <dcterms:created xsi:type="dcterms:W3CDTF">2018-05-24T14:13:34Z</dcterms:created>
  <dcterms:modified xsi:type="dcterms:W3CDTF">2018-08-16T17:29:27Z</dcterms:modified>
</cp:coreProperties>
</file>