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7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 flipV="1">
            <a:off x="254757" y="2270077"/>
            <a:ext cx="4917743" cy="978089"/>
            <a:chOff x="186519" y="204716"/>
            <a:chExt cx="5136108" cy="727881"/>
          </a:xfrm>
        </p:grpSpPr>
        <p:sp>
          <p:nvSpPr>
            <p:cNvPr id="19" name="Rectangle 18"/>
            <p:cNvSpPr/>
            <p:nvPr/>
          </p:nvSpPr>
          <p:spPr>
            <a:xfrm>
              <a:off x="186519" y="204716"/>
              <a:ext cx="5136108" cy="7278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86519" y="932597"/>
              <a:ext cx="5136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640515" y="-153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615821" y="102978"/>
            <a:ext cx="0" cy="314518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5617" y="2270077"/>
            <a:ext cx="5136108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30902" y="22018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109" y="227007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Boundary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109" y="1900746"/>
            <a:ext cx="67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Fluid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05422" y="2292820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6801" y="2489279"/>
            <a:ext cx="704918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14</cp:revision>
  <dcterms:created xsi:type="dcterms:W3CDTF">2018-05-24T14:13:34Z</dcterms:created>
  <dcterms:modified xsi:type="dcterms:W3CDTF">2018-06-14T12:46:35Z</dcterms:modified>
</cp:coreProperties>
</file>