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400" d="100"/>
          <a:sy n="400" d="100"/>
        </p:scale>
        <p:origin x="-264" y="-4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24018" y="2936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0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32430" y="104633"/>
            <a:ext cx="0" cy="3471080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335" y="-3454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z</a:t>
            </a:r>
            <a:endParaRPr lang="en-US" sz="4000" i="1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3540" y="757289"/>
            <a:ext cx="1962078" cy="2481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73540" y="577755"/>
            <a:ext cx="1937674" cy="2661314"/>
          </a:xfrm>
          <a:custGeom>
            <a:avLst/>
            <a:gdLst>
              <a:gd name="connsiteX0" fmla="*/ 0 w 1774209"/>
              <a:gd name="connsiteY0" fmla="*/ 22746 h 2292824"/>
              <a:gd name="connsiteX1" fmla="*/ 0 w 1774209"/>
              <a:gd name="connsiteY1" fmla="*/ 2292824 h 2292824"/>
              <a:gd name="connsiteX2" fmla="*/ 1774209 w 1774209"/>
              <a:gd name="connsiteY2" fmla="*/ 2292824 h 2292824"/>
              <a:gd name="connsiteX3" fmla="*/ 1774209 w 1774209"/>
              <a:gd name="connsiteY3" fmla="*/ 0 h 229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2292824">
                <a:moveTo>
                  <a:pt x="0" y="22746"/>
                </a:moveTo>
                <a:lnTo>
                  <a:pt x="0" y="2292824"/>
                </a:lnTo>
                <a:lnTo>
                  <a:pt x="1774209" y="2292824"/>
                </a:lnTo>
                <a:lnTo>
                  <a:pt x="1774209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73540" y="577755"/>
            <a:ext cx="1937674" cy="2661314"/>
          </a:xfrm>
          <a:custGeom>
            <a:avLst/>
            <a:gdLst>
              <a:gd name="connsiteX0" fmla="*/ 0 w 1774209"/>
              <a:gd name="connsiteY0" fmla="*/ 22746 h 2292824"/>
              <a:gd name="connsiteX1" fmla="*/ 0 w 1774209"/>
              <a:gd name="connsiteY1" fmla="*/ 2292824 h 2292824"/>
              <a:gd name="connsiteX2" fmla="*/ 1774209 w 1774209"/>
              <a:gd name="connsiteY2" fmla="*/ 2292824 h 2292824"/>
              <a:gd name="connsiteX3" fmla="*/ 1774209 w 1774209"/>
              <a:gd name="connsiteY3" fmla="*/ 0 h 229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2292824">
                <a:moveTo>
                  <a:pt x="0" y="22746"/>
                </a:moveTo>
                <a:lnTo>
                  <a:pt x="0" y="2292824"/>
                </a:lnTo>
                <a:lnTo>
                  <a:pt x="1774209" y="2292824"/>
                </a:lnTo>
                <a:lnTo>
                  <a:pt x="1774209" y="0"/>
                </a:ln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1594" y="3059535"/>
            <a:ext cx="169110" cy="122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82215" y="3042326"/>
            <a:ext cx="53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82215" y="3197355"/>
            <a:ext cx="53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4963" y="3120788"/>
            <a:ext cx="1357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4572" y="750465"/>
            <a:ext cx="1357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99" y="5657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1 m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2246" y="39052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Air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8252" y="762421"/>
            <a:ext cx="7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Water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45856" y="734428"/>
            <a:ext cx="64008" cy="640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89898" y="3097927"/>
            <a:ext cx="64008" cy="6400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844914" y="3905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1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3334" y="27514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</a:t>
            </a:r>
            <a:endParaRPr lang="en-US" sz="4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080409" y="3039928"/>
            <a:ext cx="199176" cy="16033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873574" y="757289"/>
            <a:ext cx="1026400" cy="2364585"/>
          </a:xfrm>
          <a:custGeom>
            <a:avLst/>
            <a:gdLst>
              <a:gd name="connsiteX0" fmla="*/ 0 w 968991"/>
              <a:gd name="connsiteY0" fmla="*/ 0 h 2260980"/>
              <a:gd name="connsiteX1" fmla="*/ 968991 w 968991"/>
              <a:gd name="connsiteY1" fmla="*/ 2260980 h 2260980"/>
              <a:gd name="connsiteX0" fmla="*/ 0 w 968991"/>
              <a:gd name="connsiteY0" fmla="*/ 0 h 2260980"/>
              <a:gd name="connsiteX1" fmla="*/ 968991 w 968991"/>
              <a:gd name="connsiteY1" fmla="*/ 2260980 h 2260980"/>
              <a:gd name="connsiteX0" fmla="*/ 0 w 968991"/>
              <a:gd name="connsiteY0" fmla="*/ 0 h 2260980"/>
              <a:gd name="connsiteX1" fmla="*/ 968991 w 968991"/>
              <a:gd name="connsiteY1" fmla="*/ 2260980 h 2260980"/>
              <a:gd name="connsiteX0" fmla="*/ 0 w 968991"/>
              <a:gd name="connsiteY0" fmla="*/ 0 h 2260980"/>
              <a:gd name="connsiteX1" fmla="*/ 968991 w 968991"/>
              <a:gd name="connsiteY1" fmla="*/ 2260980 h 2260980"/>
              <a:gd name="connsiteX0" fmla="*/ 0 w 968991"/>
              <a:gd name="connsiteY0" fmla="*/ 0 h 2260980"/>
              <a:gd name="connsiteX1" fmla="*/ 968991 w 968991"/>
              <a:gd name="connsiteY1" fmla="*/ 2260980 h 22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8991" h="2260980">
                <a:moveTo>
                  <a:pt x="0" y="0"/>
                </a:moveTo>
                <a:cubicBezTo>
                  <a:pt x="28556" y="746509"/>
                  <a:pt x="-33078" y="2006308"/>
                  <a:pt x="968991" y="226098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9</cp:revision>
  <dcterms:created xsi:type="dcterms:W3CDTF">2018-05-24T14:13:34Z</dcterms:created>
  <dcterms:modified xsi:type="dcterms:W3CDTF">2018-05-25T13:53:11Z</dcterms:modified>
</cp:coreProperties>
</file>