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76530" y="1169670"/>
            <a:ext cx="2073910" cy="1163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작성 대상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객체 선정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2172335" y="3168015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객체 상태 정의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88535" y="4950460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상태간 전이 정의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7884795" y="3178810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상태, 전이 상세 정의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595120" y="331470"/>
            <a:ext cx="8174355" cy="5867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latin typeface="맑은 고딕" charset="0"/>
                <a:ea typeface="맑은 고딕" charset="0"/>
              </a:rPr>
              <a:t>상태 다이어그램 작성 프로세스 모델.</a:t>
            </a:r>
            <a:endParaRPr lang="ko-KR" altLang="en-US" sz="32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2700000">
            <a:off x="1322070" y="2621280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2700000">
            <a:off x="3545205" y="4662805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8900000">
            <a:off x="7052945" y="4489450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라 정우</cp:lastModifiedBy>
</cp:coreProperties>
</file>