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7" r:id="rId13"/>
  </p:sldMasterIdLst>
  <p:sldIdLst>
    <p:sldId id="256" r:id="rId15"/>
  </p:sldIdLst>
  <p:sldSz cx="12192000" cy="68580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±¼¸²"/>
        <a:ea typeface="±¼¸²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viewProps" Target="viewProps.xml"></Relationship><Relationship Id="rId17" Type="http://schemas.openxmlformats.org/officeDocument/2006/relationships/presProps" Target="presProp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3835" cy="14719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828800" y="3886200"/>
            <a:ext cx="8535035" cy="17557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9/28/2017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9/28/2017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839200" y="274320"/>
            <a:ext cx="2743835" cy="585279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274320"/>
            <a:ext cx="8034655" cy="585279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9/28/2017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9/28/2017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963295" y="2908300"/>
            <a:ext cx="10363200" cy="1499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3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3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963295" y="4406900"/>
            <a:ext cx="10363200" cy="1363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9/28/2017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 idx="2"/>
          </p:nvPr>
        </p:nvSpPr>
        <p:spPr>
          <a:xfrm rot="0">
            <a:off x="6193155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9/28/2017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193155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4"/>
          <p:cNvSpPr txBox="1">
            <a:spLocks/>
          </p:cNvSpPr>
          <p:nvPr>
            <p:ph type="obj" idx="3"/>
          </p:nvPr>
        </p:nvSpPr>
        <p:spPr>
          <a:xfrm rot="0">
            <a:off x="609600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/>
          </p:cNvSpPr>
          <p:nvPr>
            <p:ph type="obj" idx="4"/>
          </p:nvPr>
        </p:nvSpPr>
        <p:spPr>
          <a:xfrm rot="0">
            <a:off x="6193155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7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9/28/2017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8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9/28/2017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9/28/2017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9/28/2017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3"/>
          <p:cNvSpPr txBox="1">
            <a:spLocks/>
          </p:cNvSpPr>
          <p:nvPr>
            <p:ph type="pic" idx="2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9/28/2017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4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2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9/28/2017</a:t>
            </a:fld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3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±¼¸²"/>
          <a:ea typeface="±¼¸²"/>
        </a:defRPr>
      </a:lvl1pPr>
    </p:titleStyle>
    <p:bodyStyle>
      <a:lvl1pPr algn="l" marL="342900" indent="-342900" defTabSz="914400" latinLnBrk="1">
        <a:spcBef>
          <a:spcPct val="20000"/>
        </a:spcBef>
        <a:buFont typeface="±¼¸²"/>
        <a:buChar char="•"/>
        <a:defRPr lang="ko-KR" smtClean="0" sz="2800" baseline="0">
          <a:solidFill>
            <a:srgbClr val="000000"/>
          </a:solidFill>
          <a:latin typeface="±¼¸²"/>
          <a:ea typeface="±¼¸²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±¼¸²"/>
          <a:ea typeface="±¼¸²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176530" y="1169670"/>
            <a:ext cx="2074545" cy="116459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latin typeface="맑은 고딕" charset="0"/>
                <a:ea typeface="맑은 고딕" charset="0"/>
              </a:rPr>
              <a:t>작성대상</a:t>
            </a: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 선정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>
            <a:off x="2172335" y="3168015"/>
            <a:ext cx="1789430" cy="116395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latin typeface="맑은 고딕" charset="0"/>
                <a:ea typeface="맑은 고딕" charset="0"/>
              </a:rPr>
              <a:t>활동상태</a:t>
            </a: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 추출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4391660" y="4553585"/>
            <a:ext cx="1788795" cy="116332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모델링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>
            <a:off x="6576695" y="3388995"/>
            <a:ext cx="1789430" cy="116395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latin typeface="맑은 고딕" charset="0"/>
                <a:ea typeface="맑은 고딕" charset="0"/>
              </a:rPr>
              <a:t>Swimlanes</a:t>
            </a: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 정의 (필요시)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7973060" y="1408430"/>
            <a:ext cx="1789430" cy="116395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latin typeface="맑은 고딕" charset="0"/>
                <a:ea typeface="맑은 고딕" charset="0"/>
              </a:rPr>
              <a:t>시작/끝</a:t>
            </a: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 확인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>
            <a:off x="1595120" y="331470"/>
            <a:ext cx="8174355" cy="5867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1">
                <a:latin typeface="맑은 고딕" charset="0"/>
                <a:ea typeface="맑은 고딕" charset="0"/>
              </a:rPr>
              <a:t>활동 다이어그램 작성 프로세스 모델.</a:t>
            </a:r>
            <a:endParaRPr lang="ko-KR" altLang="en-US" sz="3200" cap="none" dirty="0" smtClean="0" b="1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2700000">
            <a:off x="1322070" y="2621280"/>
            <a:ext cx="695325" cy="575945"/>
          </a:xfrm>
          <a:prstGeom prst="rightArrow"/>
          <a:solidFill>
            <a:srgbClr val="000000"/>
          </a:solidFill>
          <a:ln w="12700" cap="flat" cmpd="sng">
            <a:prstDash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2700000">
            <a:off x="3545205" y="4662805"/>
            <a:ext cx="695325" cy="575945"/>
          </a:xfrm>
          <a:prstGeom prst="rightArrow"/>
          <a:solidFill>
            <a:srgbClr val="000000"/>
          </a:solidFill>
          <a:ln w="12700" cap="flat" cmpd="sng">
            <a:prstDash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18900000">
            <a:off x="6318885" y="4727575"/>
            <a:ext cx="695960" cy="547370"/>
          </a:xfrm>
          <a:prstGeom prst="rightArrow"/>
          <a:solidFill>
            <a:srgbClr val="000000"/>
          </a:solidFill>
          <a:ln w="12700" cap="flat" cmpd="sng">
            <a:prstDash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18900000">
            <a:off x="7586980" y="2645410"/>
            <a:ext cx="695325" cy="575945"/>
          </a:xfrm>
          <a:prstGeom prst="rightArrow"/>
          <a:solidFill>
            <a:srgbClr val="000000"/>
          </a:solidFill>
          <a:ln w="12700" cap="flat" cmpd="sng">
            <a:prstDash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 rot="0">
            <a:off x="3528695" y="5933440"/>
            <a:ext cx="1259205" cy="81724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FFFFFF"/>
                </a:solidFill>
                <a:latin typeface="맑은 고딕" charset="0"/>
                <a:ea typeface="맑은 고딕" charset="0"/>
              </a:rPr>
              <a:t>사전 조건</a:t>
            </a:r>
            <a:endParaRPr lang="ko-KR" altLang="en-US" sz="18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 rot="0">
            <a:off x="5048885" y="5935345"/>
            <a:ext cx="1259205" cy="81724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FFFFFF"/>
                </a:solidFill>
                <a:latin typeface="맑은 고딕" charset="0"/>
                <a:ea typeface="맑은 고딕" charset="0"/>
              </a:rPr>
              <a:t>종료/ 사후 조건</a:t>
            </a:r>
            <a:endParaRPr lang="ko-KR" altLang="en-US" sz="18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 rot="0">
            <a:off x="6683375" y="5935345"/>
            <a:ext cx="1259205" cy="81724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FFFFFF"/>
                </a:solidFill>
                <a:latin typeface="맑은 고딕" charset="0"/>
                <a:ea typeface="맑은 고딕" charset="0"/>
              </a:rPr>
              <a:t>분기 조건</a:t>
            </a:r>
            <a:endParaRPr lang="ko-KR" altLang="en-US" sz="18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도형 16"/>
          <p:cNvSpPr>
            <a:spLocks/>
          </p:cNvSpPr>
          <p:nvPr/>
        </p:nvSpPr>
        <p:spPr>
          <a:xfrm rot="0">
            <a:off x="8319770" y="5937250"/>
            <a:ext cx="1259205" cy="81724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FFFFFF"/>
                </a:solidFill>
                <a:latin typeface="맑은 고딕" charset="0"/>
                <a:ea typeface="맑은 고딕" charset="0"/>
              </a:rPr>
              <a:t>동기화 조건</a:t>
            </a:r>
            <a:endParaRPr lang="ko-KR" altLang="en-US" sz="18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도형 17"/>
          <p:cNvSpPr>
            <a:spLocks/>
          </p:cNvSpPr>
          <p:nvPr/>
        </p:nvSpPr>
        <p:spPr>
          <a:xfrm>
            <a:off x="10240645" y="125730"/>
            <a:ext cx="1789430" cy="116395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FFFFFF"/>
                </a:solidFill>
                <a:latin typeface="맑은 고딕" charset="0"/>
                <a:ea typeface="맑은 고딕" charset="0"/>
              </a:rPr>
              <a:t>전체 모델링 </a:t>
            </a:r>
            <a:r>
              <a:rPr lang="en-US" altLang="ko-KR" sz="1800" cap="none" dirty="0" smtClean="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결합</a:t>
            </a:r>
            <a:r>
              <a:rPr lang="en-US" altLang="ko-KR" sz="1800" cap="none" dirty="0" smtClean="0" b="0">
                <a:solidFill>
                  <a:srgbClr val="FFFFFF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8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도형 18"/>
          <p:cNvSpPr>
            <a:spLocks/>
          </p:cNvSpPr>
          <p:nvPr/>
        </p:nvSpPr>
        <p:spPr>
          <a:xfrm rot="18900000">
            <a:off x="9924415" y="1339215"/>
            <a:ext cx="695325" cy="575945"/>
          </a:xfrm>
          <a:prstGeom prst="rightArrow"/>
          <a:solidFill>
            <a:srgbClr val="000000"/>
          </a:solidFill>
          <a:ln w="12700" cap="flat" cmpd="sng">
            <a:solidFill>
              <a:schemeClr val="accent1">
                <a:alpha val="100000"/>
              </a:schemeClr>
            </a:solidFill>
            <a:prstDash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0" name="도형 19"/>
          <p:cNvCxnSpPr/>
          <p:nvPr/>
        </p:nvCxnSpPr>
        <p:spPr>
          <a:xfrm rot="0" flipH="1">
            <a:off x="2428875" y="5419090"/>
            <a:ext cx="1939290" cy="102806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도형 20"/>
          <p:cNvCxnSpPr/>
          <p:nvPr/>
        </p:nvCxnSpPr>
        <p:spPr>
          <a:xfrm rot="0">
            <a:off x="6189345" y="5302250"/>
            <a:ext cx="4228465" cy="74803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</Pages>
  <Paragraphs>0</Paragraphs>
  <Words>2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라 정우</cp:lastModifiedBy>
</cp:coreProperties>
</file>