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6" r:id="rId13"/>
  </p:sldMasterIdLst>
  <p:sldIdLst>
    <p:sldId id="256" r:id="rId1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9/28/2017</a:t>
            </a:fld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76530" y="1169670"/>
            <a:ext cx="2073910" cy="116395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노드 식별 정의.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2172335" y="3168015"/>
            <a:ext cx="1788795" cy="116332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컴포넌트 식별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788535" y="4950460"/>
            <a:ext cx="1788795" cy="116332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노드 구성 관계 정의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7884795" y="3178810"/>
            <a:ext cx="1788795" cy="116332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노드에 컴포넌트 배치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595120" y="331470"/>
            <a:ext cx="8174355" cy="5867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1">
                <a:latin typeface="맑은 고딕" charset="0"/>
                <a:ea typeface="맑은 고딕" charset="0"/>
              </a:rPr>
              <a:t>배치 다이어그램 작성 프로세스 모델.</a:t>
            </a:r>
            <a:endParaRPr lang="ko-KR" altLang="en-US" sz="32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2700000">
            <a:off x="1322070" y="2621280"/>
            <a:ext cx="695325" cy="575945"/>
          </a:xfrm>
          <a:prstGeom prst="rightArrow"/>
          <a:solidFill>
            <a:srgbClr val="000000"/>
          </a:solidFill>
          <a:ln w="12700" cap="flat" cmpd="sng"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2700000">
            <a:off x="3545205" y="4662805"/>
            <a:ext cx="695325" cy="575945"/>
          </a:xfrm>
          <a:prstGeom prst="rightArrow"/>
          <a:solidFill>
            <a:srgbClr val="000000"/>
          </a:solidFill>
          <a:ln w="12700" cap="flat" cmpd="sng"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18900000">
            <a:off x="7052945" y="4489450"/>
            <a:ext cx="695325" cy="575945"/>
          </a:xfrm>
          <a:prstGeom prst="rightArrow"/>
          <a:solidFill>
            <a:srgbClr val="000000"/>
          </a:solidFill>
          <a:ln w="12700" cap="flat" cmpd="sng">
            <a:prstDash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라 정우</cp:lastModifiedBy>
</cp:coreProperties>
</file>