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3"/>
    <p:sldId id="258" r:id="rId4"/>
    <p:sldId id="260" r:id="rId5"/>
    <p:sldId id="259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5"/>
    <p:sldId id="272" r:id="rId16"/>
    <p:sldId id="273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15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3.xml"/><Relationship Id="rId5" Type="http://schemas.openxmlformats.org/officeDocument/2006/relationships/image" Target="../media/image32.png"/><Relationship Id="rId4" Type="http://schemas.openxmlformats.org/officeDocument/2006/relationships/image" Target="../media/image31.jpeg"/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image" Target="../media/image28.jpe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.xml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蓝桥杯单片机笔记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AT89C52</a:t>
            </a:r>
            <a:endParaRPr lang="en-US" altLang="zh-CN"/>
          </a:p>
          <a:p>
            <a:r>
              <a:rPr lang="en-US" altLang="zh-CN"/>
              <a:t>STC15F2K60S2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外设：</a:t>
            </a:r>
            <a:r>
              <a:rPr lang="en-US" altLang="zh-CN"/>
              <a:t>DS18B20</a:t>
            </a:r>
            <a:r>
              <a:rPr lang="zh-CN" altLang="en-US"/>
              <a:t>温控</a:t>
            </a:r>
            <a:endParaRPr lang="zh-CN" altLang="en-US"/>
          </a:p>
        </p:txBody>
      </p:sp>
      <p:pic>
        <p:nvPicPr>
          <p:cNvPr id="4" name="内容占位符 3" descr="微信图片_20220206193114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4045" y="4039235"/>
            <a:ext cx="2965450" cy="2044065"/>
          </a:xfrm>
          <a:prstGeom prst="rect">
            <a:avLst/>
          </a:prstGeom>
        </p:spPr>
      </p:pic>
      <p:pic>
        <p:nvPicPr>
          <p:cNvPr id="5" name="图片 4" descr="微信图片_202202061931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45" y="1539875"/>
            <a:ext cx="2698750" cy="2443480"/>
          </a:xfrm>
          <a:prstGeom prst="rect">
            <a:avLst/>
          </a:prstGeom>
        </p:spPr>
      </p:pic>
      <p:pic>
        <p:nvPicPr>
          <p:cNvPr id="6" name="图片 5" descr="屏幕截图 2022-02-07 1844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495" y="1539875"/>
            <a:ext cx="4013835" cy="4646930"/>
          </a:xfrm>
          <a:prstGeom prst="rect">
            <a:avLst/>
          </a:prstGeom>
        </p:spPr>
      </p:pic>
      <p:pic>
        <p:nvPicPr>
          <p:cNvPr id="7" name="图片 6" descr="屏幕截图 2022-02-07 1223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6280" y="-932180"/>
            <a:ext cx="3017520" cy="35528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336280" y="2822575"/>
            <a:ext cx="34880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注意：需引用数据包中</a:t>
            </a:r>
            <a:r>
              <a:rPr lang="en-US" altLang="zh-CN">
                <a:solidFill>
                  <a:srgbClr val="FF0000"/>
                </a:solidFill>
              </a:rPr>
              <a:t>onewire</a:t>
            </a:r>
            <a:r>
              <a:rPr lang="zh-CN" altLang="en-US">
                <a:solidFill>
                  <a:srgbClr val="FF0000"/>
                </a:solidFill>
              </a:rPr>
              <a:t>文件。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因为比赛使用</a:t>
            </a:r>
            <a:r>
              <a:rPr lang="en-US" altLang="zh-CN">
                <a:solidFill>
                  <a:srgbClr val="FF0000"/>
                </a:solidFill>
              </a:rPr>
              <a:t>12M</a:t>
            </a:r>
            <a:r>
              <a:rPr lang="zh-CN" altLang="en-US">
                <a:solidFill>
                  <a:srgbClr val="FF0000"/>
                </a:solidFill>
              </a:rPr>
              <a:t>晶振，所以在</a:t>
            </a:r>
            <a:r>
              <a:rPr lang="en-US" altLang="zh-CN">
                <a:solidFill>
                  <a:srgbClr val="FF0000"/>
                </a:solidFill>
              </a:rPr>
              <a:t>onewire.c</a:t>
            </a:r>
            <a:r>
              <a:rPr lang="zh-CN" altLang="en-US">
                <a:solidFill>
                  <a:srgbClr val="FF0000"/>
                </a:solidFill>
              </a:rPr>
              <a:t>文件中所有延时均放大</a:t>
            </a:r>
            <a:r>
              <a:rPr lang="en-US" altLang="zh-CN">
                <a:solidFill>
                  <a:srgbClr val="FF0000"/>
                </a:solidFill>
              </a:rPr>
              <a:t>10</a:t>
            </a:r>
            <a:r>
              <a:rPr lang="zh-CN" altLang="en-US">
                <a:solidFill>
                  <a:srgbClr val="FF0000"/>
                </a:solidFill>
              </a:rPr>
              <a:t>倍或</a:t>
            </a:r>
            <a:r>
              <a:rPr lang="en-US" altLang="zh-CN">
                <a:solidFill>
                  <a:srgbClr val="FF0000"/>
                </a:solidFill>
              </a:rPr>
              <a:t>12</a:t>
            </a:r>
            <a:r>
              <a:rPr lang="zh-CN" altLang="en-US">
                <a:solidFill>
                  <a:srgbClr val="FF0000"/>
                </a:solidFill>
              </a:rPr>
              <a:t>倍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外设：</a:t>
            </a:r>
            <a:r>
              <a:rPr lang="en-US" altLang="zh-CN"/>
              <a:t>DS1302</a:t>
            </a:r>
            <a:r>
              <a:rPr lang="zh-CN" altLang="en-US"/>
              <a:t>时钟</a:t>
            </a:r>
            <a:endParaRPr lang="zh-CN" altLang="en-US"/>
          </a:p>
        </p:txBody>
      </p:sp>
      <p:pic>
        <p:nvPicPr>
          <p:cNvPr id="4" name="内容占位符 3" descr="屏幕截图 2022-02-21 2049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74700" y="2141220"/>
            <a:ext cx="3799840" cy="2575560"/>
          </a:xfrm>
          <a:prstGeom prst="rect">
            <a:avLst/>
          </a:prstGeom>
        </p:spPr>
      </p:pic>
      <p:pic>
        <p:nvPicPr>
          <p:cNvPr id="5" name="图片 4" descr="屏幕截图 2022-02-21 2052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1377315"/>
            <a:ext cx="6096000" cy="662940"/>
          </a:xfrm>
          <a:prstGeom prst="rect">
            <a:avLst/>
          </a:prstGeom>
        </p:spPr>
      </p:pic>
      <p:pic>
        <p:nvPicPr>
          <p:cNvPr id="6" name="图片 5" descr="IMG_20220221_2038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700" y="1423035"/>
            <a:ext cx="5172710" cy="329374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555</a:t>
            </a:r>
            <a:r>
              <a:rPr lang="zh-CN" altLang="en-US"/>
              <a:t>频率</a:t>
            </a:r>
            <a:r>
              <a:rPr lang="zh-CN" altLang="en-US"/>
              <a:t>测量</a:t>
            </a:r>
            <a:endParaRPr lang="zh-CN" altLang="en-US"/>
          </a:p>
        </p:txBody>
      </p:sp>
      <p:pic>
        <p:nvPicPr>
          <p:cNvPr id="4" name="内容占位符 3" descr="屏幕截图 2022-02-22 18264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486535"/>
            <a:ext cx="2514600" cy="2606040"/>
          </a:xfrm>
          <a:prstGeom prst="rect">
            <a:avLst/>
          </a:prstGeom>
        </p:spPr>
      </p:pic>
      <p:pic>
        <p:nvPicPr>
          <p:cNvPr id="5" name="图片 4" descr="屏幕截图 2022-02-22 1827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480" y="4092575"/>
            <a:ext cx="2667000" cy="2590800"/>
          </a:xfrm>
          <a:prstGeom prst="rect">
            <a:avLst/>
          </a:prstGeom>
        </p:spPr>
      </p:pic>
      <p:pic>
        <p:nvPicPr>
          <p:cNvPr id="6" name="图片 5" descr="屏幕截图 2022-02-22 1830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795" y="1212850"/>
            <a:ext cx="3619500" cy="51054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PCF8591</a:t>
            </a:r>
            <a:endParaRPr lang="en-US" altLang="zh-CN"/>
          </a:p>
        </p:txBody>
      </p:sp>
      <p:pic>
        <p:nvPicPr>
          <p:cNvPr id="5" name="图片 4" descr="微信图片_202202222131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4895" y="529590"/>
            <a:ext cx="4935220" cy="1757680"/>
          </a:xfrm>
          <a:prstGeom prst="rect">
            <a:avLst/>
          </a:prstGeom>
        </p:spPr>
      </p:pic>
      <p:pic>
        <p:nvPicPr>
          <p:cNvPr id="7" name="图片 6" descr="微信图片_202202222146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195" y="2351405"/>
            <a:ext cx="1851025" cy="2545080"/>
          </a:xfrm>
          <a:prstGeom prst="rect">
            <a:avLst/>
          </a:prstGeom>
        </p:spPr>
      </p:pic>
      <p:pic>
        <p:nvPicPr>
          <p:cNvPr id="8" name="图片 7" descr="微信图片_202202222150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8535" y="2287270"/>
            <a:ext cx="2755265" cy="1959610"/>
          </a:xfrm>
          <a:prstGeom prst="rect">
            <a:avLst/>
          </a:prstGeom>
        </p:spPr>
      </p:pic>
      <p:pic>
        <p:nvPicPr>
          <p:cNvPr id="9" name="图片 8" descr="微信图片_202202222153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8535" y="4345940"/>
            <a:ext cx="2729230" cy="2310130"/>
          </a:xfrm>
          <a:prstGeom prst="rect">
            <a:avLst/>
          </a:prstGeom>
        </p:spPr>
      </p:pic>
      <p:pic>
        <p:nvPicPr>
          <p:cNvPr id="11" name="内容占位符 10" descr="屏幕截图 2022-02-22 222253"/>
          <p:cNvPicPr>
            <a:picLocks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42315" y="1322705"/>
            <a:ext cx="5401945" cy="357441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24C02</a:t>
            </a:r>
            <a:r>
              <a:rPr lang="zh-CN" altLang="en-US"/>
              <a:t>存储器</a:t>
            </a:r>
            <a:endParaRPr lang="zh-CN" altLang="en-US"/>
          </a:p>
        </p:txBody>
      </p:sp>
      <p:pic>
        <p:nvPicPr>
          <p:cNvPr id="4" name="内容占位符 3" descr="屏幕截图 2022-02-23 13395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353185"/>
            <a:ext cx="4304665" cy="1722755"/>
          </a:xfrm>
          <a:prstGeom prst="rect">
            <a:avLst/>
          </a:prstGeom>
        </p:spPr>
      </p:pic>
      <p:pic>
        <p:nvPicPr>
          <p:cNvPr id="5" name="图片 4" descr="屏幕截图 2022-02-23 1340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3128010"/>
            <a:ext cx="3535680" cy="2369820"/>
          </a:xfrm>
          <a:prstGeom prst="rect">
            <a:avLst/>
          </a:prstGeom>
        </p:spPr>
      </p:pic>
      <p:pic>
        <p:nvPicPr>
          <p:cNvPr id="6" name="图片 5" descr="屏幕截图 2022-02-23 1341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010" y="1977390"/>
            <a:ext cx="2979420" cy="3520440"/>
          </a:xfrm>
          <a:prstGeom prst="rect">
            <a:avLst/>
          </a:prstGeom>
        </p:spPr>
      </p:pic>
      <p:pic>
        <p:nvPicPr>
          <p:cNvPr id="7" name="图片 6" descr="屏幕截图 2022-02-23 1341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5295" y="1115060"/>
            <a:ext cx="5762625" cy="6540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一，初始化</a:t>
            </a:r>
            <a:endParaRPr lang="zh-CN" altLang="en-US"/>
          </a:p>
        </p:txBody>
      </p:sp>
      <p:pic>
        <p:nvPicPr>
          <p:cNvPr id="4" name="内容占位符 3" descr="HC573译码器"/>
          <p:cNvPicPr>
            <a:picLocks noChangeAspect="1"/>
          </p:cNvPicPr>
          <p:nvPr>
            <p:ph idx="1"/>
          </p:nvPr>
        </p:nvPicPr>
        <p:blipFill>
          <a:blip r:embed="rId1"/>
          <a:srcRect l="1831" t="1374"/>
          <a:stretch>
            <a:fillRect/>
          </a:stretch>
        </p:blipFill>
        <p:spPr>
          <a:xfrm>
            <a:off x="1113155" y="1757045"/>
            <a:ext cx="3778250" cy="4740275"/>
          </a:xfrm>
          <a:prstGeom prst="rect">
            <a:avLst/>
          </a:prstGeom>
        </p:spPr>
      </p:pic>
      <p:pic>
        <p:nvPicPr>
          <p:cNvPr id="6" name="图片 5" descr="初始化函数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925" y="1691005"/>
            <a:ext cx="4130675" cy="28644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二，延时函数</a:t>
            </a:r>
            <a:endParaRPr lang="zh-CN" altLang="en-US"/>
          </a:p>
        </p:txBody>
      </p:sp>
      <p:pic>
        <p:nvPicPr>
          <p:cNvPr id="4" name="内容占位符 3" descr="延时函数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3768090" cy="31343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三，数码管</a:t>
            </a:r>
            <a:r>
              <a:rPr lang="zh-CN" altLang="en-US"/>
              <a:t>显示</a:t>
            </a:r>
            <a:endParaRPr lang="zh-CN" altLang="en-US"/>
          </a:p>
        </p:txBody>
      </p:sp>
      <p:pic>
        <p:nvPicPr>
          <p:cNvPr id="6" name="图片 5" descr="数码管显示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3230" y="1472565"/>
            <a:ext cx="4457700" cy="5394960"/>
          </a:xfrm>
          <a:prstGeom prst="rect">
            <a:avLst/>
          </a:prstGeom>
        </p:spPr>
      </p:pic>
      <p:pic>
        <p:nvPicPr>
          <p:cNvPr id="8" name="内容占位符 7" descr="共阳极数码管段码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1690" y="1472565"/>
            <a:ext cx="4701540" cy="10287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四，矩形键盘</a:t>
            </a:r>
            <a:endParaRPr lang="zh-CN" altLang="en-US"/>
          </a:p>
        </p:txBody>
      </p:sp>
      <p:pic>
        <p:nvPicPr>
          <p:cNvPr id="5" name="图片 4" descr="键盘扫描2"/>
          <p:cNvPicPr>
            <a:picLocks noChangeAspect="1"/>
          </p:cNvPicPr>
          <p:nvPr/>
        </p:nvPicPr>
        <p:blipFill>
          <a:blip r:embed="rId1"/>
          <a:srcRect l="772"/>
          <a:stretch>
            <a:fillRect/>
          </a:stretch>
        </p:blipFill>
        <p:spPr>
          <a:xfrm>
            <a:off x="2042160" y="1691005"/>
            <a:ext cx="3589020" cy="4274820"/>
          </a:xfrm>
          <a:prstGeom prst="rect">
            <a:avLst/>
          </a:prstGeom>
        </p:spPr>
      </p:pic>
      <p:pic>
        <p:nvPicPr>
          <p:cNvPr id="6" name="图片 5" descr="键盘扫描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880" y="1691005"/>
            <a:ext cx="2720340" cy="4274820"/>
          </a:xfrm>
          <a:prstGeom prst="rect">
            <a:avLst/>
          </a:prstGeom>
        </p:spPr>
      </p:pic>
      <p:pic>
        <p:nvPicPr>
          <p:cNvPr id="7" name="图片 6" descr="按键工作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220" y="1691005"/>
            <a:ext cx="2606040" cy="3147060"/>
          </a:xfrm>
          <a:prstGeom prst="rect">
            <a:avLst/>
          </a:prstGeom>
        </p:spPr>
      </p:pic>
      <p:pic>
        <p:nvPicPr>
          <p:cNvPr id="8" name="内容占位符 7" descr="微信截图_20220405200755"/>
          <p:cNvPicPr>
            <a:picLocks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2467610"/>
            <a:ext cx="1273175" cy="11645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07085" y="1757680"/>
            <a:ext cx="11633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solidFill>
                  <a:srgbClr val="FF0000"/>
                </a:solidFill>
              </a:rPr>
              <a:t>注意：若使用</a:t>
            </a:r>
            <a:r>
              <a:rPr lang="en-US" altLang="zh-CN" sz="1200" b="1">
                <a:solidFill>
                  <a:srgbClr val="FF0000"/>
                </a:solidFill>
              </a:rPr>
              <a:t>stc15f2k62s</a:t>
            </a:r>
            <a:r>
              <a:rPr lang="zh-CN" altLang="en-US" sz="1200" b="1">
                <a:solidFill>
                  <a:srgbClr val="FF0000"/>
                </a:solidFill>
              </a:rPr>
              <a:t>型则无需定义</a:t>
            </a:r>
            <a:r>
              <a:rPr lang="en-US" altLang="zh-CN" sz="1200" b="1">
                <a:solidFill>
                  <a:srgbClr val="FF0000"/>
                </a:solidFill>
              </a:rPr>
              <a:t>P4</a:t>
            </a:r>
            <a:endParaRPr lang="en-US" altLang="zh-CN" sz="1200" b="1">
              <a:solidFill>
                <a:srgbClr val="FF0000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五，定时器</a:t>
            </a:r>
            <a:r>
              <a:rPr lang="en-US" altLang="zh-CN"/>
              <a:t>(</a:t>
            </a:r>
            <a:r>
              <a:rPr lang="zh-CN" altLang="en-US"/>
              <a:t>以表秒计时为例</a:t>
            </a:r>
            <a:r>
              <a:rPr lang="en-US" altLang="zh-CN"/>
              <a:t>)</a:t>
            </a:r>
            <a:endParaRPr lang="en-US" altLang="zh-CN"/>
          </a:p>
        </p:txBody>
      </p:sp>
      <p:pic>
        <p:nvPicPr>
          <p:cNvPr id="4" name="内容占位符 3" descr="定时器1"/>
          <p:cNvPicPr>
            <a:picLocks noChangeAspect="1"/>
          </p:cNvPicPr>
          <p:nvPr>
            <p:ph idx="1"/>
          </p:nvPr>
        </p:nvPicPr>
        <p:blipFill>
          <a:blip r:embed="rId1"/>
          <a:srcRect l="338"/>
          <a:stretch>
            <a:fillRect/>
          </a:stretch>
        </p:blipFill>
        <p:spPr>
          <a:xfrm>
            <a:off x="847090" y="1691005"/>
            <a:ext cx="2620010" cy="2499360"/>
          </a:xfrm>
          <a:prstGeom prst="rect">
            <a:avLst/>
          </a:prstGeom>
        </p:spPr>
      </p:pic>
      <p:pic>
        <p:nvPicPr>
          <p:cNvPr id="5" name="图片 4" descr="定时器2"/>
          <p:cNvPicPr>
            <a:picLocks noChangeAspect="1"/>
          </p:cNvPicPr>
          <p:nvPr/>
        </p:nvPicPr>
        <p:blipFill>
          <a:blip r:embed="rId2"/>
          <a:srcRect l="393"/>
          <a:stretch>
            <a:fillRect/>
          </a:stretch>
        </p:blipFill>
        <p:spPr>
          <a:xfrm>
            <a:off x="3484880" y="1691005"/>
            <a:ext cx="4500880" cy="38557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六，</a:t>
            </a:r>
            <a:r>
              <a:rPr lang="zh-CN" altLang="en-US"/>
              <a:t>外部中断</a:t>
            </a:r>
            <a:endParaRPr lang="zh-CN" altLang="en-US"/>
          </a:p>
        </p:txBody>
      </p:sp>
      <p:pic>
        <p:nvPicPr>
          <p:cNvPr id="4" name="内容占位符 3" descr="屏幕截图 2022-02-06 1203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5121275" cy="30245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七，</a:t>
            </a:r>
            <a:r>
              <a:rPr lang="zh-CN" altLang="en-US"/>
              <a:t>跑马灯</a:t>
            </a:r>
            <a:endParaRPr lang="zh-CN" altLang="en-US"/>
          </a:p>
        </p:txBody>
      </p:sp>
      <p:pic>
        <p:nvPicPr>
          <p:cNvPr id="4" name="内容占位符 3" descr="屏幕截图 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3368040" cy="3131820"/>
          </a:xfrm>
          <a:prstGeom prst="rect">
            <a:avLst/>
          </a:prstGeom>
        </p:spPr>
      </p:pic>
      <p:pic>
        <p:nvPicPr>
          <p:cNvPr id="5" name="图片 4" descr="屏幕截图 2022-02-06 1214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170" y="1816735"/>
            <a:ext cx="3375660" cy="28803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10515"/>
            <a:ext cx="10515600" cy="1325563"/>
          </a:xfrm>
        </p:spPr>
        <p:txBody>
          <a:bodyPr/>
          <a:p>
            <a:r>
              <a:rPr lang="zh-CN" altLang="en-US"/>
              <a:t>八，</a:t>
            </a:r>
            <a:r>
              <a:rPr lang="zh-CN" altLang="en-US"/>
              <a:t>串口通信</a:t>
            </a:r>
            <a:endParaRPr lang="zh-CN" altLang="en-US"/>
          </a:p>
        </p:txBody>
      </p:sp>
      <p:pic>
        <p:nvPicPr>
          <p:cNvPr id="4" name="内容占位符 3" descr="a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5638800" cy="2148840"/>
          </a:xfrm>
          <a:prstGeom prst="rect">
            <a:avLst/>
          </a:prstGeom>
        </p:spPr>
      </p:pic>
      <p:pic>
        <p:nvPicPr>
          <p:cNvPr id="5" name="图片 4" descr="s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77005"/>
            <a:ext cx="2948940" cy="1272540"/>
          </a:xfrm>
          <a:prstGeom prst="rect">
            <a:avLst/>
          </a:prstGeom>
        </p:spPr>
      </p:pic>
      <p:pic>
        <p:nvPicPr>
          <p:cNvPr id="6" name="图片 5" descr="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691005"/>
            <a:ext cx="3901440" cy="18821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414135" y="4343400"/>
            <a:ext cx="47631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上位机发送</a:t>
            </a:r>
            <a:r>
              <a:rPr lang="en-US" altLang="zh-CN"/>
              <a:t>16</a:t>
            </a:r>
            <a:r>
              <a:rPr lang="zh-CN" altLang="en-US"/>
              <a:t>位数据取低四位控制</a:t>
            </a:r>
            <a:r>
              <a:rPr lang="en-US" altLang="zh-CN"/>
              <a:t>led</a:t>
            </a:r>
            <a:endParaRPr lang="zh-CN" altLang="en-US"/>
          </a:p>
          <a:p>
            <a:r>
              <a:rPr lang="zh-CN" altLang="en-US"/>
              <a:t>关键转化代码</a:t>
            </a:r>
            <a:r>
              <a:rPr lang="zh-CN" altLang="en-US"/>
              <a:t>参考：</a:t>
            </a:r>
            <a:endParaRPr lang="zh-CN" altLang="en-US"/>
          </a:p>
          <a:p>
            <a:r>
              <a:rPr lang="zh-CN" altLang="en-US"/>
              <a:t>stat_led=(stat_led|0x0f)&amp;((~command)|0xf0);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TEMPLATE_CATEGORY" val="diagram"/>
  <p:tag name="KSO_WM_TEMPLATE_INDEX" val="20187706"/>
  <p:tag name="KSO_WM_SPECIAL_SOURCE" val="bdnull"/>
</p:tagLst>
</file>

<file path=ppt/tags/tag10.xml><?xml version="1.0" encoding="utf-8"?>
<p:tagLst xmlns:p="http://schemas.openxmlformats.org/presentationml/2006/main">
  <p:tag name="KSO_WM_BEAUTIFY_FLAG" val="#wm#"/>
  <p:tag name="KSO_WM_TEMPLATE_CATEGORY" val="diagram"/>
  <p:tag name="KSO_WM_TEMPLATE_INDEX" val="20187706"/>
  <p:tag name="KSO_WM_SPECIAL_SOURCE" val="bdnull"/>
</p:tagLst>
</file>

<file path=ppt/tags/tag11.xml><?xml version="1.0" encoding="utf-8"?>
<p:tagLst xmlns:p="http://schemas.openxmlformats.org/presentationml/2006/main">
  <p:tag name="KSO_WM_BEAUTIFY_FLAG" val="#wm#"/>
  <p:tag name="KSO_WM_TEMPLATE_CATEGORY" val="diagram"/>
  <p:tag name="KSO_WM_TEMPLATE_INDEX" val="20187706"/>
  <p:tag name="KSO_WM_SPECIAL_SOURCE" val="bdnull"/>
</p:tagLst>
</file>

<file path=ppt/tags/tag12.xml><?xml version="1.0" encoding="utf-8"?>
<p:tagLst xmlns:p="http://schemas.openxmlformats.org/presentationml/2006/main">
  <p:tag name="KSO_WM_BEAUTIFY_FLAG" val="#wm#"/>
  <p:tag name="KSO_WM_TEMPLATE_CATEGORY" val="diagram"/>
  <p:tag name="KSO_WM_TEMPLATE_INDEX" val="20187706"/>
  <p:tag name="KSO_WM_SPECIAL_SOURCE" val="bdnull"/>
</p:tagLst>
</file>

<file path=ppt/tags/tag13.xml><?xml version="1.0" encoding="utf-8"?>
<p:tagLst xmlns:p="http://schemas.openxmlformats.org/presentationml/2006/main">
  <p:tag name="KSO_WM_BEAUTIFY_FLAG" val="#wm#"/>
  <p:tag name="KSO_WM_TEMPLATE_CATEGORY" val="diagram"/>
  <p:tag name="KSO_WM_TEMPLATE_INDEX" val="20187706"/>
  <p:tag name="KSO_WM_SPECIAL_SOURCE" val="bdnull"/>
</p:tagLst>
</file>

<file path=ppt/tags/tag14.xml><?xml version="1.0" encoding="utf-8"?>
<p:tagLst xmlns:p="http://schemas.openxmlformats.org/presentationml/2006/main">
  <p:tag name="KSO_WM_BEAUTIFY_FLAG" val="#wm#"/>
  <p:tag name="KSO_WM_TEMPLATE_CATEGORY" val="diagram"/>
  <p:tag name="KSO_WM_TEMPLATE_INDEX" val="20187706"/>
  <p:tag name="KSO_WM_SPECIAL_SOURCE" val="bdnull"/>
</p:tagLst>
</file>

<file path=ppt/tags/tag15.xml><?xml version="1.0" encoding="utf-8"?>
<p:tagLst xmlns:p="http://schemas.openxmlformats.org/presentationml/2006/main">
  <p:tag name="KSO_DOCER_TEMPLATE_OPEN_ONCE_MARK" val="1"/>
</p:tagLst>
</file>

<file path=ppt/tags/tag2.xml><?xml version="1.0" encoding="utf-8"?>
<p:tagLst xmlns:p="http://schemas.openxmlformats.org/presentationml/2006/main">
  <p:tag name="KSO_WM_BEAUTIFY_FLAG" val="#wm#"/>
  <p:tag name="KSO_WM_TEMPLATE_CATEGORY" val="diagram"/>
  <p:tag name="KSO_WM_TEMPLATE_INDEX" val="20187706"/>
  <p:tag name="KSO_WM_SPECIAL_SOURCE" val="bdnull"/>
</p:tagLst>
</file>

<file path=ppt/tags/tag3.xml><?xml version="1.0" encoding="utf-8"?>
<p:tagLst xmlns:p="http://schemas.openxmlformats.org/presentationml/2006/main">
  <p:tag name="KSO_WM_BEAUTIFY_FLAG" val="#wm#"/>
  <p:tag name="KSO_WM_TEMPLATE_CATEGORY" val="diagram"/>
  <p:tag name="KSO_WM_TEMPLATE_INDEX" val="20187706"/>
  <p:tag name="KSO_WM_SPECIAL_SOURCE" val="bdnull"/>
</p:tagLst>
</file>

<file path=ppt/tags/tag4.xml><?xml version="1.0" encoding="utf-8"?>
<p:tagLst xmlns:p="http://schemas.openxmlformats.org/presentationml/2006/main">
  <p:tag name="KSO_WM_BEAUTIFY_FLAG" val="#wm#"/>
  <p:tag name="KSO_WM_TEMPLATE_CATEGORY" val="diagram"/>
  <p:tag name="KSO_WM_TEMPLATE_INDEX" val="20187706"/>
  <p:tag name="KSO_WM_SPECIAL_SOURCE" val="bdnull"/>
</p:tagLst>
</file>

<file path=ppt/tags/tag5.xml><?xml version="1.0" encoding="utf-8"?>
<p:tagLst xmlns:p="http://schemas.openxmlformats.org/presentationml/2006/main">
  <p:tag name="KSO_WM_BEAUTIFY_FLAG" val="#wm#"/>
  <p:tag name="KSO_WM_TEMPLATE_CATEGORY" val="diagram"/>
  <p:tag name="KSO_WM_TEMPLATE_INDEX" val="20187706"/>
  <p:tag name="KSO_WM_SPECIAL_SOURCE" val="bdnull"/>
</p:tagLst>
</file>

<file path=ppt/tags/tag6.xml><?xml version="1.0" encoding="utf-8"?>
<p:tagLst xmlns:p="http://schemas.openxmlformats.org/presentationml/2006/main">
  <p:tag name="KSO_WM_BEAUTIFY_FLAG" val="#wm#"/>
  <p:tag name="KSO_WM_TEMPLATE_CATEGORY" val="diagram"/>
  <p:tag name="KSO_WM_TEMPLATE_INDEX" val="20187706"/>
  <p:tag name="KSO_WM_SPECIAL_SOURCE" val="bdnull"/>
</p:tagLst>
</file>

<file path=ppt/tags/tag7.xml><?xml version="1.0" encoding="utf-8"?>
<p:tagLst xmlns:p="http://schemas.openxmlformats.org/presentationml/2006/main">
  <p:tag name="KSO_WM_BEAUTIFY_FLAG" val="#wm#"/>
  <p:tag name="KSO_WM_TEMPLATE_CATEGORY" val="diagram"/>
  <p:tag name="KSO_WM_TEMPLATE_INDEX" val="20187706"/>
  <p:tag name="KSO_WM_SPECIAL_SOURCE" val="bdnull"/>
</p:tagLst>
</file>

<file path=ppt/tags/tag8.xml><?xml version="1.0" encoding="utf-8"?>
<p:tagLst xmlns:p="http://schemas.openxmlformats.org/presentationml/2006/main">
  <p:tag name="KSO_WM_BEAUTIFY_FLAG" val="#wm#"/>
  <p:tag name="KSO_WM_TEMPLATE_CATEGORY" val="diagram"/>
  <p:tag name="KSO_WM_TEMPLATE_INDEX" val="20187706"/>
  <p:tag name="KSO_WM_SPECIAL_SOURCE" val="bdnull"/>
</p:tagLst>
</file>

<file path=ppt/tags/tag9.xml><?xml version="1.0" encoding="utf-8"?>
<p:tagLst xmlns:p="http://schemas.openxmlformats.org/presentationml/2006/main">
  <p:tag name="KSO_WM_BEAUTIFY_FLAG" val="#wm#"/>
  <p:tag name="KSO_WM_TEMPLATE_CATEGORY" val="diagram"/>
  <p:tag name="KSO_WM_TEMPLATE_INDEX" val="20187706"/>
  <p:tag name="KSO_WM_SPECIAL_SOURCE" val="bdnull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WPS 演示</Application>
  <PresentationFormat>宽屏</PresentationFormat>
  <Paragraphs>40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蓝桥杯单片机笔记</vt:lpstr>
      <vt:lpstr>一，初始化</vt:lpstr>
      <vt:lpstr>二，延时函数</vt:lpstr>
      <vt:lpstr>三，数码管显示</vt:lpstr>
      <vt:lpstr>四，矩形键盘</vt:lpstr>
      <vt:lpstr>五，定时器(以表秒计时为例)</vt:lpstr>
      <vt:lpstr>六，外部中断</vt:lpstr>
      <vt:lpstr>七，跑马灯</vt:lpstr>
      <vt:lpstr>八，串口通信</vt:lpstr>
      <vt:lpstr>外设：DS18B20温控</vt:lpstr>
      <vt:lpstr>外设：DS1302时钟</vt:lpstr>
      <vt:lpstr>555频率测量</vt:lpstr>
      <vt:lpstr>PCF8591</vt:lpstr>
      <vt:lpstr>24C02存储器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hp</cp:lastModifiedBy>
  <cp:revision>29</cp:revision>
  <dcterms:created xsi:type="dcterms:W3CDTF">2022-02-05T04:03:00Z</dcterms:created>
  <dcterms:modified xsi:type="dcterms:W3CDTF">2022-05-11T13:12:51Z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4E033413CF444D50B60E69C3C61A67B2</vt:lpwstr>
  </property>
  <property fmtid="{D5CDD505-2E9C-101B-9397-08002B2CF9AE}" pid="3" name="KSOProductBuildVer">
    <vt:lpwstr>2052-11.1.0.9021</vt:lpwstr>
  </property>
</Properties>
</file>