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1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8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7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6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5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1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5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3119" y="1132224"/>
            <a:ext cx="87680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클레멘타임</a:t>
            </a:r>
            <a:r>
              <a:rPr lang="ko-KR" altLang="en-US" sz="12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중에 </a:t>
            </a:r>
            <a:r>
              <a:rPr lang="ko-KR" altLang="en-US" sz="1200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뭘볼지</a:t>
            </a:r>
            <a:r>
              <a:rPr lang="ko-KR" altLang="en-US" sz="12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고민하다 </a:t>
            </a:r>
            <a:r>
              <a:rPr lang="ko-KR" altLang="en-US" sz="1200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둘다봤습니다</a:t>
            </a:r>
            <a:r>
              <a:rPr lang="en-US" altLang="ko-KR" sz="12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물론 </a:t>
            </a:r>
            <a:r>
              <a:rPr lang="en-US" altLang="ko-KR" sz="12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점은 저에게 주는 </a:t>
            </a:r>
            <a:r>
              <a:rPr lang="ko-KR" altLang="en-US" sz="1200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점수구요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96277" y="1935519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대한민국 영화계는 </a:t>
            </a:r>
            <a:r>
              <a:rPr lang="en-US" altLang="ko-KR" sz="14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B.U(Before </a:t>
            </a:r>
            <a:r>
              <a:rPr lang="en-US" altLang="ko-KR" sz="1400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UmBokDong</a:t>
            </a:r>
            <a:r>
              <a:rPr lang="en-US" altLang="ko-KR" sz="14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A.U(After </a:t>
            </a:r>
            <a:r>
              <a:rPr lang="en-US" altLang="ko-KR" sz="1400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UmBokDong</a:t>
            </a:r>
            <a:r>
              <a:rPr lang="en-US" altLang="ko-KR" sz="14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400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나눌수</a:t>
            </a:r>
            <a:r>
              <a:rPr lang="ko-KR" altLang="en-US" sz="14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있다</a:t>
            </a:r>
            <a:r>
              <a:rPr lang="en-US" altLang="ko-KR" sz="14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66" y="1084043"/>
            <a:ext cx="1958253" cy="3733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4" y="1935519"/>
            <a:ext cx="1958253" cy="3733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62445" y="5663337"/>
            <a:ext cx="2589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0" i="0" smtClean="0">
                <a:solidFill>
                  <a:srgbClr val="2A2A2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나만 </a:t>
            </a:r>
            <a:r>
              <a:rPr lang="ko-KR" altLang="en-US" sz="2800" b="0" i="0" err="1" smtClean="0">
                <a:solidFill>
                  <a:srgbClr val="2A2A2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죽을순</a:t>
            </a:r>
            <a:r>
              <a:rPr lang="ko-KR" altLang="en-US" sz="2800" b="0" i="0" smtClean="0">
                <a:solidFill>
                  <a:srgbClr val="2A2A2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없지</a:t>
            </a:r>
            <a:endParaRPr lang="ko-KR" altLang="en-US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070" y="5711186"/>
            <a:ext cx="2028825" cy="3238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9911" y="2889523"/>
            <a:ext cx="9387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</a:t>
            </a:r>
            <a:r>
              <a:rPr lang="ko-KR" altLang="en-US" sz="2000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재밌었습니다</a:t>
            </a:r>
            <a:r>
              <a:rPr lang="ko-KR" altLang="en-US" sz="20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보지는 않았지만 박진감 넘치는 </a:t>
            </a:r>
            <a:r>
              <a:rPr lang="ko-KR" altLang="en-US" sz="2000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액션씬과</a:t>
            </a:r>
            <a:r>
              <a:rPr lang="ko-KR" altLang="en-US" sz="20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탄탄한 스토리구성이 우매한 대중들의 마음을 사로잡아 사르르 녹여주는 것 같았습니다</a:t>
            </a:r>
            <a:r>
              <a:rPr lang="en-US" altLang="ko-KR" sz="2000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6964" y="4374914"/>
            <a:ext cx="114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뮤비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깡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 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함께 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만년 후 재평가 될 인류의 문화유산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비는 훗날 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b="0" i="0" err="1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깡치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UBD"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수식어로 역사책에 실릴 것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423" y="4792095"/>
            <a:ext cx="2028825" cy="323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443" y="3230261"/>
            <a:ext cx="2028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6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ObokGuemdong</dc:creator>
  <cp:lastModifiedBy>ObokGuemdong</cp:lastModifiedBy>
  <cp:revision>6</cp:revision>
  <dcterms:created xsi:type="dcterms:W3CDTF">2019-06-01T04:09:26Z</dcterms:created>
  <dcterms:modified xsi:type="dcterms:W3CDTF">2019-06-01T05:39:56Z</dcterms:modified>
</cp:coreProperties>
</file>