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49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1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31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8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7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8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6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5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81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5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5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EC09-F2D2-4CC3-A17E-53E56CFCA80A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1131-7AEF-4125-96AD-BCFEB55B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29806" y="1084043"/>
            <a:ext cx="87680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i="0" dirty="0" err="1" smtClean="0">
                <a:solidFill>
                  <a:srgbClr val="333333"/>
                </a:solidFill>
                <a:effectLst/>
                <a:latin typeface="나눔고딕"/>
              </a:rPr>
              <a:t>클레멘타임</a:t>
            </a:r>
            <a:r>
              <a:rPr lang="ko-KR" altLang="en-US" sz="1200" b="0" i="0" dirty="0" smtClean="0">
                <a:solidFill>
                  <a:srgbClr val="333333"/>
                </a:solidFill>
                <a:effectLst/>
                <a:latin typeface="나눔고딕"/>
              </a:rPr>
              <a:t> 중에 </a:t>
            </a:r>
            <a:r>
              <a:rPr lang="ko-KR" altLang="en-US" sz="1200" b="0" i="0" dirty="0" err="1" smtClean="0">
                <a:solidFill>
                  <a:srgbClr val="333333"/>
                </a:solidFill>
                <a:effectLst/>
                <a:latin typeface="나눔고딕"/>
              </a:rPr>
              <a:t>뭘볼지</a:t>
            </a:r>
            <a:r>
              <a:rPr lang="ko-KR" altLang="en-US" sz="1200" b="0" i="0" dirty="0" smtClean="0">
                <a:solidFill>
                  <a:srgbClr val="333333"/>
                </a:solidFill>
                <a:effectLst/>
                <a:latin typeface="나눔고딕"/>
              </a:rPr>
              <a:t> 고민하다 </a:t>
            </a:r>
            <a:r>
              <a:rPr lang="ko-KR" altLang="en-US" sz="1200" b="0" i="0" dirty="0" err="1" smtClean="0">
                <a:solidFill>
                  <a:srgbClr val="333333"/>
                </a:solidFill>
                <a:effectLst/>
                <a:latin typeface="나눔고딕"/>
              </a:rPr>
              <a:t>둘다봤습니다</a:t>
            </a:r>
            <a:r>
              <a:rPr lang="en-US" altLang="ko-KR" sz="1200" b="0" i="0" dirty="0" smtClean="0">
                <a:solidFill>
                  <a:srgbClr val="333333"/>
                </a:solidFill>
                <a:effectLst/>
                <a:latin typeface="나눔고딕"/>
              </a:rPr>
              <a:t>. </a:t>
            </a:r>
            <a:r>
              <a:rPr lang="ko-KR" altLang="en-US" sz="1200" b="0" i="0" dirty="0" smtClean="0">
                <a:solidFill>
                  <a:srgbClr val="333333"/>
                </a:solidFill>
                <a:effectLst/>
                <a:latin typeface="나눔고딕"/>
              </a:rPr>
              <a:t>물론 </a:t>
            </a:r>
            <a:r>
              <a:rPr lang="en-US" altLang="ko-KR" sz="1200" b="0" i="0" dirty="0" smtClean="0">
                <a:solidFill>
                  <a:srgbClr val="333333"/>
                </a:solidFill>
                <a:effectLst/>
                <a:latin typeface="나눔고딕"/>
              </a:rPr>
              <a:t>10</a:t>
            </a:r>
            <a:r>
              <a:rPr lang="ko-KR" altLang="en-US" sz="1200" b="0" i="0" dirty="0" smtClean="0">
                <a:solidFill>
                  <a:srgbClr val="333333"/>
                </a:solidFill>
                <a:effectLst/>
                <a:latin typeface="나눔고딕"/>
              </a:rPr>
              <a:t>점은 저에게 주는 </a:t>
            </a:r>
            <a:r>
              <a:rPr lang="ko-KR" altLang="en-US" sz="1200" b="0" i="0" dirty="0" err="1" smtClean="0">
                <a:solidFill>
                  <a:srgbClr val="333333"/>
                </a:solidFill>
                <a:effectLst/>
                <a:latin typeface="나눔고딕"/>
              </a:rPr>
              <a:t>점수구요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535900" y="1935519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나눔고딕"/>
              </a:rPr>
              <a:t>대한민국 영화계는 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나눔고딕"/>
              </a:rPr>
              <a:t>B.U(Before </a:t>
            </a: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나눔고딕"/>
              </a:rPr>
              <a:t>UmBokDong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나눔고딕"/>
              </a:rPr>
              <a:t>), A.U(After </a:t>
            </a: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나눔고딕"/>
              </a:rPr>
              <a:t>UmBokDong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나눔고딕"/>
              </a:rPr>
              <a:t>)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나눔고딕"/>
              </a:rPr>
              <a:t>으로 </a:t>
            </a:r>
            <a:r>
              <a:rPr lang="ko-KR" altLang="en-US" sz="1400" b="0" i="0" dirty="0" err="1" smtClean="0">
                <a:solidFill>
                  <a:srgbClr val="333333"/>
                </a:solidFill>
                <a:effectLst/>
                <a:latin typeface="나눔고딕"/>
              </a:rPr>
              <a:t>나눌수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나눔고딕"/>
              </a:rPr>
              <a:t> 있다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나눔고딕"/>
              </a:rPr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066" y="1084043"/>
            <a:ext cx="1958253" cy="3733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24" y="1935519"/>
            <a:ext cx="1958253" cy="3733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62445" y="5663337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0" i="0" dirty="0" smtClean="0">
                <a:solidFill>
                  <a:srgbClr val="2A2A2A"/>
                </a:solidFill>
                <a:effectLst/>
                <a:latin typeface="AppleSDGothicNeo-Regular"/>
              </a:rPr>
              <a:t>나만 </a:t>
            </a:r>
            <a:r>
              <a:rPr lang="ko-KR" altLang="en-US" sz="2800" b="0" i="0" dirty="0" err="1" smtClean="0">
                <a:solidFill>
                  <a:srgbClr val="2A2A2A"/>
                </a:solidFill>
                <a:effectLst/>
                <a:latin typeface="AppleSDGothicNeo-Regular"/>
              </a:rPr>
              <a:t>죽을순</a:t>
            </a:r>
            <a:r>
              <a:rPr lang="ko-KR" altLang="en-US" sz="2800" b="0" i="0" dirty="0" smtClean="0">
                <a:solidFill>
                  <a:srgbClr val="2A2A2A"/>
                </a:solidFill>
                <a:effectLst/>
                <a:latin typeface="AppleSDGothicNeo-Regular"/>
              </a:rPr>
              <a:t> 없지</a:t>
            </a:r>
            <a:endParaRPr lang="ko-KR" altLang="en-US" sz="2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070" y="5711186"/>
            <a:ext cx="2028825" cy="3238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9911" y="2889523"/>
            <a:ext cx="9387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0" i="0" dirty="0" smtClean="0">
                <a:solidFill>
                  <a:srgbClr val="333333"/>
                </a:solidFill>
                <a:effectLst/>
                <a:latin typeface="나눔고딕"/>
              </a:rPr>
              <a:t>정말 </a:t>
            </a:r>
            <a:r>
              <a:rPr lang="ko-KR" altLang="en-US" sz="2000" b="0" i="0" dirty="0" err="1" smtClean="0">
                <a:solidFill>
                  <a:srgbClr val="333333"/>
                </a:solidFill>
                <a:effectLst/>
                <a:latin typeface="나눔고딕"/>
              </a:rPr>
              <a:t>재밌었습니다</a:t>
            </a:r>
            <a:r>
              <a:rPr lang="ko-KR" altLang="en-US" sz="2000" b="0" i="0" dirty="0" smtClean="0">
                <a:solidFill>
                  <a:srgbClr val="333333"/>
                </a:solidFill>
                <a:effectLst/>
                <a:latin typeface="나눔고딕"/>
              </a:rPr>
              <a:t> 보지는 않았지만 박진감 넘치는 </a:t>
            </a:r>
            <a:r>
              <a:rPr lang="ko-KR" altLang="en-US" sz="2000" b="0" i="0" dirty="0" err="1" smtClean="0">
                <a:solidFill>
                  <a:srgbClr val="333333"/>
                </a:solidFill>
                <a:effectLst/>
                <a:latin typeface="나눔고딕"/>
              </a:rPr>
              <a:t>액션씬과</a:t>
            </a:r>
            <a:r>
              <a:rPr lang="ko-KR" altLang="en-US" sz="2000" b="0" i="0" dirty="0" smtClean="0">
                <a:solidFill>
                  <a:srgbClr val="333333"/>
                </a:solidFill>
                <a:effectLst/>
                <a:latin typeface="나눔고딕"/>
              </a:rPr>
              <a:t> 탄탄한 스토리구성이 우매한 대중들의 마음을 사로잡아 사르르 녹여주는 것 같았습니다</a:t>
            </a:r>
            <a:r>
              <a:rPr lang="en-US" altLang="ko-KR" sz="2000" b="0" i="0" dirty="0" smtClean="0">
                <a:solidFill>
                  <a:srgbClr val="333333"/>
                </a:solidFill>
                <a:effectLst/>
                <a:latin typeface="나눔고딕"/>
              </a:rPr>
              <a:t>.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396964" y="4374914"/>
            <a:ext cx="114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 err="1" smtClean="0">
                <a:solidFill>
                  <a:srgbClr val="333333"/>
                </a:solidFill>
                <a:effectLst/>
                <a:latin typeface="나눔고딕"/>
              </a:rPr>
              <a:t>뮤비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나눔고딕"/>
              </a:rPr>
              <a:t>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나눔고딕"/>
              </a:rPr>
              <a:t>'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나눔고딕"/>
              </a:rPr>
              <a:t>깡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나눔고딕"/>
              </a:rPr>
              <a:t>'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나눔고딕"/>
              </a:rPr>
              <a:t>과 함께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나눔고딕"/>
              </a:rPr>
              <a:t>80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나눔고딕"/>
              </a:rPr>
              <a:t>만년 후 재평가 될 인류의 문화유산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나눔고딕"/>
              </a:rPr>
              <a:t>.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나눔고딕"/>
              </a:rPr>
              <a:t>비는 훗날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나눔고딕"/>
              </a:rPr>
              <a:t>"</a:t>
            </a:r>
            <a:r>
              <a:rPr lang="ko-KR" altLang="en-US" b="0" i="0" dirty="0" err="1" smtClean="0">
                <a:solidFill>
                  <a:srgbClr val="333333"/>
                </a:solidFill>
                <a:effectLst/>
                <a:latin typeface="나눔고딕"/>
              </a:rPr>
              <a:t>깡치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나눔고딕"/>
              </a:rPr>
              <a:t>UBD"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나눔고딕"/>
              </a:rPr>
              <a:t>라는 수식어로 역사책에 실릴 것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나눔고딕"/>
              </a:rPr>
              <a:t>.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423" y="4792095"/>
            <a:ext cx="2028825" cy="3238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443" y="3230261"/>
            <a:ext cx="20288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6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AppleSDGothicNeo-Regular</vt:lpstr>
      <vt:lpstr>나눔고딕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ObokGuemdong</dc:creator>
  <cp:lastModifiedBy>ObokGuemdong</cp:lastModifiedBy>
  <cp:revision>5</cp:revision>
  <dcterms:created xsi:type="dcterms:W3CDTF">2019-06-01T04:09:26Z</dcterms:created>
  <dcterms:modified xsi:type="dcterms:W3CDTF">2019-06-01T04:25:21Z</dcterms:modified>
</cp:coreProperties>
</file>