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67" r:id="rId14"/>
    <p:sldId id="275" r:id="rId15"/>
    <p:sldId id="274" r:id="rId16"/>
    <p:sldId id="277" r:id="rId17"/>
    <p:sldId id="278" r:id="rId18"/>
    <p:sldId id="279" r:id="rId19"/>
    <p:sldId id="280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7A4D9-C0D5-4DD8-A9CD-D13BBE16C109}" v="20" dt="2018-12-13T09:38:48.335"/>
    <p1510:client id="{9290DA38-5711-429F-B258-4E069F0D2870}" v="1" dt="2018-12-14T12:30:25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une DeIdees" userId="835226e44ce7f1ae" providerId="Windows Live" clId="Web-{9290DA38-5711-429F-B258-4E069F0D2870}"/>
    <pc:docChg chg="modSld">
      <pc:chgData name="LaLune DeIdees" userId="835226e44ce7f1ae" providerId="Windows Live" clId="Web-{9290DA38-5711-429F-B258-4E069F0D2870}" dt="2018-12-14T12:32:51.532" v="60" actId="1076"/>
      <pc:docMkLst>
        <pc:docMk/>
      </pc:docMkLst>
      <pc:sldChg chg="addSp delSp modSp">
        <pc:chgData name="LaLune DeIdees" userId="835226e44ce7f1ae" providerId="Windows Live" clId="Web-{9290DA38-5711-429F-B258-4E069F0D2870}" dt="2018-12-14T12:15:36.900" v="7" actId="14100"/>
        <pc:sldMkLst>
          <pc:docMk/>
          <pc:sldMk cId="521040635" sldId="256"/>
        </pc:sldMkLst>
        <pc:picChg chg="del">
          <ac:chgData name="LaLune DeIdees" userId="835226e44ce7f1ae" providerId="Windows Live" clId="Web-{9290DA38-5711-429F-B258-4E069F0D2870}" dt="2018-12-14T12:14:39.118" v="0"/>
          <ac:picMkLst>
            <pc:docMk/>
            <pc:sldMk cId="521040635" sldId="256"/>
            <ac:picMk id="4" creationId="{8E14C1C3-ADD5-4352-804D-3DFC7D3008CC}"/>
          </ac:picMkLst>
        </pc:picChg>
        <pc:picChg chg="add del mod">
          <ac:chgData name="LaLune DeIdees" userId="835226e44ce7f1ae" providerId="Windows Live" clId="Web-{9290DA38-5711-429F-B258-4E069F0D2870}" dt="2018-12-14T12:15:18.572" v="2"/>
          <ac:picMkLst>
            <pc:docMk/>
            <pc:sldMk cId="521040635" sldId="256"/>
            <ac:picMk id="5" creationId="{7AF8049B-46C3-46FD-A9CA-7E6900D9D7DE}"/>
          </ac:picMkLst>
        </pc:picChg>
        <pc:picChg chg="add mod">
          <ac:chgData name="LaLune DeIdees" userId="835226e44ce7f1ae" providerId="Windows Live" clId="Web-{9290DA38-5711-429F-B258-4E069F0D2870}" dt="2018-12-14T12:15:36.900" v="7" actId="14100"/>
          <ac:picMkLst>
            <pc:docMk/>
            <pc:sldMk cId="521040635" sldId="256"/>
            <ac:picMk id="7" creationId="{E319FB31-F484-4FA3-AF03-0A1F8B889BF0}"/>
          </ac:picMkLst>
        </pc:picChg>
      </pc:sldChg>
      <pc:sldChg chg="addSp delSp modSp">
        <pc:chgData name="LaLune DeIdees" userId="835226e44ce7f1ae" providerId="Windows Live" clId="Web-{9290DA38-5711-429F-B258-4E069F0D2870}" dt="2018-12-14T12:18:58.104" v="20" actId="1076"/>
        <pc:sldMkLst>
          <pc:docMk/>
          <pc:sldMk cId="2324115777" sldId="260"/>
        </pc:sldMkLst>
        <pc:picChg chg="add mod">
          <ac:chgData name="LaLune DeIdees" userId="835226e44ce7f1ae" providerId="Windows Live" clId="Web-{9290DA38-5711-429F-B258-4E069F0D2870}" dt="2018-12-14T12:18:51.136" v="17" actId="14100"/>
          <ac:picMkLst>
            <pc:docMk/>
            <pc:sldMk cId="2324115777" sldId="260"/>
            <ac:picMk id="3" creationId="{76CF6DAE-3E86-4AEF-A753-4CE35221D075}"/>
          </ac:picMkLst>
        </pc:picChg>
        <pc:picChg chg="add mod">
          <ac:chgData name="LaLune DeIdees" userId="835226e44ce7f1ae" providerId="Windows Live" clId="Web-{9290DA38-5711-429F-B258-4E069F0D2870}" dt="2018-12-14T12:18:52.104" v="18" actId="1076"/>
          <ac:picMkLst>
            <pc:docMk/>
            <pc:sldMk cId="2324115777" sldId="260"/>
            <ac:picMk id="5" creationId="{CBCE21EE-E316-462E-9213-91A955438415}"/>
          </ac:picMkLst>
        </pc:picChg>
        <pc:picChg chg="add mod">
          <ac:chgData name="LaLune DeIdees" userId="835226e44ce7f1ae" providerId="Windows Live" clId="Web-{9290DA38-5711-429F-B258-4E069F0D2870}" dt="2018-12-14T12:18:58.104" v="20" actId="1076"/>
          <ac:picMkLst>
            <pc:docMk/>
            <pc:sldMk cId="2324115777" sldId="260"/>
            <ac:picMk id="7" creationId="{DC94E672-8395-4994-A337-2E01844067B6}"/>
          </ac:picMkLst>
        </pc:picChg>
        <pc:picChg chg="del">
          <ac:chgData name="LaLune DeIdees" userId="835226e44ce7f1ae" providerId="Windows Live" clId="Web-{9290DA38-5711-429F-B258-4E069F0D2870}" dt="2018-12-14T12:18:29.229" v="8"/>
          <ac:picMkLst>
            <pc:docMk/>
            <pc:sldMk cId="2324115777" sldId="260"/>
            <ac:picMk id="25" creationId="{14FD062D-27A9-4529-9837-636D03D6A000}"/>
          </ac:picMkLst>
        </pc:picChg>
        <pc:picChg chg="del">
          <ac:chgData name="LaLune DeIdees" userId="835226e44ce7f1ae" providerId="Windows Live" clId="Web-{9290DA38-5711-429F-B258-4E069F0D2870}" dt="2018-12-14T12:18:30.245" v="9"/>
          <ac:picMkLst>
            <pc:docMk/>
            <pc:sldMk cId="2324115777" sldId="260"/>
            <ac:picMk id="27" creationId="{02C1E88B-FA2E-4363-8FBA-F18CDAC3EC0E}"/>
          </ac:picMkLst>
        </pc:picChg>
        <pc:picChg chg="del">
          <ac:chgData name="LaLune DeIdees" userId="835226e44ce7f1ae" providerId="Windows Live" clId="Web-{9290DA38-5711-429F-B258-4E069F0D2870}" dt="2018-12-14T12:18:36.307" v="10"/>
          <ac:picMkLst>
            <pc:docMk/>
            <pc:sldMk cId="2324115777" sldId="260"/>
            <ac:picMk id="29" creationId="{A3E9C5A6-0B87-40C3-9713-C91A0FEF0525}"/>
          </ac:picMkLst>
        </pc:picChg>
      </pc:sldChg>
      <pc:sldChg chg="addSp delSp modSp">
        <pc:chgData name="LaLune DeIdees" userId="835226e44ce7f1ae" providerId="Windows Live" clId="Web-{9290DA38-5711-429F-B258-4E069F0D2870}" dt="2018-12-14T12:20:17.808" v="30" actId="1076"/>
        <pc:sldMkLst>
          <pc:docMk/>
          <pc:sldMk cId="3584427682" sldId="261"/>
        </pc:sldMkLst>
        <pc:picChg chg="add mod">
          <ac:chgData name="LaLune DeIdees" userId="835226e44ce7f1ae" providerId="Windows Live" clId="Web-{9290DA38-5711-429F-B258-4E069F0D2870}" dt="2018-12-14T12:20:07.917" v="27" actId="14100"/>
          <ac:picMkLst>
            <pc:docMk/>
            <pc:sldMk cId="3584427682" sldId="261"/>
            <ac:picMk id="4" creationId="{3A92EF9F-5133-4D05-B143-2D39BB96A117}"/>
          </ac:picMkLst>
        </pc:picChg>
        <pc:picChg chg="add mod">
          <ac:chgData name="LaLune DeIdees" userId="835226e44ce7f1ae" providerId="Windows Live" clId="Web-{9290DA38-5711-429F-B258-4E069F0D2870}" dt="2018-12-14T12:20:17.808" v="30" actId="1076"/>
          <ac:picMkLst>
            <pc:docMk/>
            <pc:sldMk cId="3584427682" sldId="261"/>
            <ac:picMk id="6" creationId="{539EBCC0-FB96-49C0-B9A0-7D2348C31AC6}"/>
          </ac:picMkLst>
        </pc:picChg>
        <pc:picChg chg="del">
          <ac:chgData name="LaLune DeIdees" userId="835226e44ce7f1ae" providerId="Windows Live" clId="Web-{9290DA38-5711-429F-B258-4E069F0D2870}" dt="2018-12-14T12:19:02.229" v="21"/>
          <ac:picMkLst>
            <pc:docMk/>
            <pc:sldMk cId="3584427682" sldId="261"/>
            <ac:picMk id="7" creationId="{1FC4ADB4-82CD-44D2-A933-3CD160209528}"/>
          </ac:picMkLst>
        </pc:picChg>
        <pc:picChg chg="del">
          <ac:chgData name="LaLune DeIdees" userId="835226e44ce7f1ae" providerId="Windows Live" clId="Web-{9290DA38-5711-429F-B258-4E069F0D2870}" dt="2018-12-14T12:19:03.089" v="22"/>
          <ac:picMkLst>
            <pc:docMk/>
            <pc:sldMk cId="3584427682" sldId="261"/>
            <ac:picMk id="10" creationId="{73C6DA3A-1957-48F0-942A-EE5A5B14C9F8}"/>
          </ac:picMkLst>
        </pc:picChg>
      </pc:sldChg>
      <pc:sldChg chg="addSp delSp modSp">
        <pc:chgData name="LaLune DeIdees" userId="835226e44ce7f1ae" providerId="Windows Live" clId="Web-{9290DA38-5711-429F-B258-4E069F0D2870}" dt="2018-12-14T12:22:02.262" v="33" actId="1076"/>
        <pc:sldMkLst>
          <pc:docMk/>
          <pc:sldMk cId="1816475203" sldId="262"/>
        </pc:sldMkLst>
        <pc:picChg chg="add mod">
          <ac:chgData name="LaLune DeIdees" userId="835226e44ce7f1ae" providerId="Windows Live" clId="Web-{9290DA38-5711-429F-B258-4E069F0D2870}" dt="2018-12-14T12:22:02.262" v="33" actId="1076"/>
          <ac:picMkLst>
            <pc:docMk/>
            <pc:sldMk cId="1816475203" sldId="262"/>
            <ac:picMk id="3" creationId="{83AE3291-E12E-46D8-AAAC-3F18A9DF0E77}"/>
          </ac:picMkLst>
        </pc:picChg>
        <pc:picChg chg="del">
          <ac:chgData name="LaLune DeIdees" userId="835226e44ce7f1ae" providerId="Windows Live" clId="Web-{9290DA38-5711-429F-B258-4E069F0D2870}" dt="2018-12-14T12:21:59.246" v="32"/>
          <ac:picMkLst>
            <pc:docMk/>
            <pc:sldMk cId="1816475203" sldId="262"/>
            <ac:picMk id="17" creationId="{0A9CAFD3-8C73-4802-A2AA-E1D5450BB149}"/>
          </ac:picMkLst>
        </pc:picChg>
      </pc:sldChg>
      <pc:sldChg chg="addSp delSp modSp">
        <pc:chgData name="LaLune DeIdees" userId="835226e44ce7f1ae" providerId="Windows Live" clId="Web-{9290DA38-5711-429F-B258-4E069F0D2870}" dt="2018-12-14T12:23:25.778" v="36" actId="1076"/>
        <pc:sldMkLst>
          <pc:docMk/>
          <pc:sldMk cId="3121849089" sldId="263"/>
        </pc:sldMkLst>
        <pc:picChg chg="del">
          <ac:chgData name="LaLune DeIdees" userId="835226e44ce7f1ae" providerId="Windows Live" clId="Web-{9290DA38-5711-429F-B258-4E069F0D2870}" dt="2018-12-14T12:22:13.699" v="34"/>
          <ac:picMkLst>
            <pc:docMk/>
            <pc:sldMk cId="3121849089" sldId="263"/>
            <ac:picMk id="3" creationId="{30E9060B-9EF8-4404-B048-A717207C31AC}"/>
          </ac:picMkLst>
        </pc:picChg>
        <pc:picChg chg="add mod">
          <ac:chgData name="LaLune DeIdees" userId="835226e44ce7f1ae" providerId="Windows Live" clId="Web-{9290DA38-5711-429F-B258-4E069F0D2870}" dt="2018-12-14T12:23:25.778" v="36" actId="1076"/>
          <ac:picMkLst>
            <pc:docMk/>
            <pc:sldMk cId="3121849089" sldId="263"/>
            <ac:picMk id="5" creationId="{15B6D7D0-7C03-4BB3-BF35-C59566B71ED4}"/>
          </ac:picMkLst>
        </pc:picChg>
      </pc:sldChg>
      <pc:sldChg chg="addSp delSp modSp">
        <pc:chgData name="LaLune DeIdees" userId="835226e44ce7f1ae" providerId="Windows Live" clId="Web-{9290DA38-5711-429F-B258-4E069F0D2870}" dt="2018-12-14T12:30:37.390" v="49" actId="1076"/>
        <pc:sldMkLst>
          <pc:docMk/>
          <pc:sldMk cId="3259997454" sldId="264"/>
        </pc:sldMkLst>
        <pc:spChg chg="add del mod">
          <ac:chgData name="LaLune DeIdees" userId="835226e44ce7f1ae" providerId="Windows Live" clId="Web-{9290DA38-5711-429F-B258-4E069F0D2870}" dt="2018-12-14T12:30:13.125" v="40"/>
          <ac:spMkLst>
            <pc:docMk/>
            <pc:sldMk cId="3259997454" sldId="264"/>
            <ac:spMk id="7" creationId="{01AEAADA-C651-4E60-8877-BCC8CDE4A5D9}"/>
          </ac:spMkLst>
        </pc:spChg>
        <pc:picChg chg="del">
          <ac:chgData name="LaLune DeIdees" userId="835226e44ce7f1ae" providerId="Windows Live" clId="Web-{9290DA38-5711-429F-B258-4E069F0D2870}" dt="2018-12-14T12:30:09.218" v="39"/>
          <ac:picMkLst>
            <pc:docMk/>
            <pc:sldMk cId="3259997454" sldId="264"/>
            <ac:picMk id="3" creationId="{FB85D4B4-8DD1-47F1-B5A9-DA24B54BE15D}"/>
          </ac:picMkLst>
        </pc:picChg>
        <pc:picChg chg="del">
          <ac:chgData name="LaLune DeIdees" userId="835226e44ce7f1ae" providerId="Windows Live" clId="Web-{9290DA38-5711-429F-B258-4E069F0D2870}" dt="2018-12-14T12:30:07.421" v="37"/>
          <ac:picMkLst>
            <pc:docMk/>
            <pc:sldMk cId="3259997454" sldId="264"/>
            <ac:picMk id="5" creationId="{AB2B4658-4CCE-4EB5-AE66-E8A3723CAF31}"/>
          </ac:picMkLst>
        </pc:picChg>
        <pc:picChg chg="del">
          <ac:chgData name="LaLune DeIdees" userId="835226e44ce7f1ae" providerId="Windows Live" clId="Web-{9290DA38-5711-429F-B258-4E069F0D2870}" dt="2018-12-14T12:30:08.218" v="38"/>
          <ac:picMkLst>
            <pc:docMk/>
            <pc:sldMk cId="3259997454" sldId="264"/>
            <ac:picMk id="6" creationId="{4CC39536-F0CE-4A33-9AA4-E708A10ADEAB}"/>
          </ac:picMkLst>
        </pc:picChg>
        <pc:picChg chg="add mod ord">
          <ac:chgData name="LaLune DeIdees" userId="835226e44ce7f1ae" providerId="Windows Live" clId="Web-{9290DA38-5711-429F-B258-4E069F0D2870}" dt="2018-12-14T12:30:32.765" v="47" actId="1076"/>
          <ac:picMkLst>
            <pc:docMk/>
            <pc:sldMk cId="3259997454" sldId="264"/>
            <ac:picMk id="9" creationId="{291AF92D-8A94-44AD-895E-D4FA56E928BA}"/>
          </ac:picMkLst>
        </pc:picChg>
        <pc:picChg chg="add mod">
          <ac:chgData name="LaLune DeIdees" userId="835226e44ce7f1ae" providerId="Windows Live" clId="Web-{9290DA38-5711-429F-B258-4E069F0D2870}" dt="2018-12-14T12:30:34.359" v="48" actId="1076"/>
          <ac:picMkLst>
            <pc:docMk/>
            <pc:sldMk cId="3259997454" sldId="264"/>
            <ac:picMk id="12" creationId="{CCCB7E25-A6A4-4043-A79C-6827BD251FAD}"/>
          </ac:picMkLst>
        </pc:picChg>
        <pc:picChg chg="add mod">
          <ac:chgData name="LaLune DeIdees" userId="835226e44ce7f1ae" providerId="Windows Live" clId="Web-{9290DA38-5711-429F-B258-4E069F0D2870}" dt="2018-12-14T12:30:37.390" v="49" actId="1076"/>
          <ac:picMkLst>
            <pc:docMk/>
            <pc:sldMk cId="3259997454" sldId="264"/>
            <ac:picMk id="14" creationId="{DF50278C-85DC-4976-9BA6-8072E1153812}"/>
          </ac:picMkLst>
        </pc:picChg>
      </pc:sldChg>
      <pc:sldChg chg="addSp delSp modSp">
        <pc:chgData name="LaLune DeIdees" userId="835226e44ce7f1ae" providerId="Windows Live" clId="Web-{9290DA38-5711-429F-B258-4E069F0D2870}" dt="2018-12-14T12:32:51.532" v="60" actId="1076"/>
        <pc:sldMkLst>
          <pc:docMk/>
          <pc:sldMk cId="4220715724" sldId="265"/>
        </pc:sldMkLst>
        <pc:picChg chg="add mod">
          <ac:chgData name="LaLune DeIdees" userId="835226e44ce7f1ae" providerId="Windows Live" clId="Web-{9290DA38-5711-429F-B258-4E069F0D2870}" dt="2018-12-14T12:32:48.985" v="58" actId="1076"/>
          <ac:picMkLst>
            <pc:docMk/>
            <pc:sldMk cId="4220715724" sldId="265"/>
            <ac:picMk id="3" creationId="{00AF61F5-9419-4E7B-BAA3-2D4494DD742C}"/>
          </ac:picMkLst>
        </pc:picChg>
        <pc:picChg chg="add mod">
          <ac:chgData name="LaLune DeIdees" userId="835226e44ce7f1ae" providerId="Windows Live" clId="Web-{9290DA38-5711-429F-B258-4E069F0D2870}" dt="2018-12-14T12:32:51.501" v="59" actId="1076"/>
          <ac:picMkLst>
            <pc:docMk/>
            <pc:sldMk cId="4220715724" sldId="265"/>
            <ac:picMk id="5" creationId="{BFE3F6EE-8E48-49AD-83CC-9FD3B3C0E9C3}"/>
          </ac:picMkLst>
        </pc:picChg>
        <pc:picChg chg="del">
          <ac:chgData name="LaLune DeIdees" userId="835226e44ce7f1ae" providerId="Windows Live" clId="Web-{9290DA38-5711-429F-B258-4E069F0D2870}" dt="2018-12-14T12:32:33.297" v="51"/>
          <ac:picMkLst>
            <pc:docMk/>
            <pc:sldMk cId="4220715724" sldId="265"/>
            <ac:picMk id="7" creationId="{B39C277C-3A63-4FE2-BF0D-3CC10FB86A0C}"/>
          </ac:picMkLst>
        </pc:picChg>
        <pc:picChg chg="add mod">
          <ac:chgData name="LaLune DeIdees" userId="835226e44ce7f1ae" providerId="Windows Live" clId="Web-{9290DA38-5711-429F-B258-4E069F0D2870}" dt="2018-12-14T12:32:51.532" v="60" actId="1076"/>
          <ac:picMkLst>
            <pc:docMk/>
            <pc:sldMk cId="4220715724" sldId="265"/>
            <ac:picMk id="9" creationId="{F8CABBB4-D371-40E4-A3DA-C74D2F20079B}"/>
          </ac:picMkLst>
        </pc:picChg>
        <pc:picChg chg="del">
          <ac:chgData name="LaLune DeIdees" userId="835226e44ce7f1ae" providerId="Windows Live" clId="Web-{9290DA38-5711-429F-B258-4E069F0D2870}" dt="2018-12-14T12:32:32.860" v="50"/>
          <ac:picMkLst>
            <pc:docMk/>
            <pc:sldMk cId="4220715724" sldId="265"/>
            <ac:picMk id="10" creationId="{0DA3ADB1-BC80-400A-ACBE-F0B05B65DA06}"/>
          </ac:picMkLst>
        </pc:picChg>
        <pc:picChg chg="del">
          <ac:chgData name="LaLune DeIdees" userId="835226e44ce7f1ae" providerId="Windows Live" clId="Web-{9290DA38-5711-429F-B258-4E069F0D2870}" dt="2018-12-14T12:32:33.985" v="52"/>
          <ac:picMkLst>
            <pc:docMk/>
            <pc:sldMk cId="4220715724" sldId="265"/>
            <ac:picMk id="13" creationId="{B1F7770B-0235-4661-AEB8-0C0C36832283}"/>
          </ac:picMkLst>
        </pc:picChg>
      </pc:sldChg>
    </pc:docChg>
  </pc:docChgLst>
  <pc:docChgLst>
    <pc:chgData name="LaLune DeIdees" userId="835226e44ce7f1ae" providerId="Windows Live" clId="Web-{09CCA2E4-E449-4A53-B85C-09ADB7884A7A}"/>
    <pc:docChg chg="addSld modSld">
      <pc:chgData name="LaLune DeIdees" userId="835226e44ce7f1ae" providerId="Windows Live" clId="Web-{09CCA2E4-E449-4A53-B85C-09ADB7884A7A}" dt="2018-12-14T19:54:24.125" v="7" actId="1076"/>
      <pc:docMkLst>
        <pc:docMk/>
      </pc:docMkLst>
      <pc:sldChg chg="addSp delSp modSp add replId">
        <pc:chgData name="LaLune DeIdees" userId="835226e44ce7f1ae" providerId="Windows Live" clId="Web-{09CCA2E4-E449-4A53-B85C-09ADB7884A7A}" dt="2018-12-14T19:54:24.125" v="7" actId="1076"/>
        <pc:sldMkLst>
          <pc:docMk/>
          <pc:sldMk cId="3709553689" sldId="280"/>
        </pc:sldMkLst>
        <pc:picChg chg="add mod">
          <ac:chgData name="LaLune DeIdees" userId="835226e44ce7f1ae" providerId="Windows Live" clId="Web-{09CCA2E4-E449-4A53-B85C-09ADB7884A7A}" dt="2018-12-14T19:54:24.125" v="7" actId="1076"/>
          <ac:picMkLst>
            <pc:docMk/>
            <pc:sldMk cId="3709553689" sldId="280"/>
            <ac:picMk id="2" creationId="{FE88D655-F503-423F-8937-252E8C43637D}"/>
          </ac:picMkLst>
        </pc:picChg>
        <pc:picChg chg="del">
          <ac:chgData name="LaLune DeIdees" userId="835226e44ce7f1ae" providerId="Windows Live" clId="Web-{09CCA2E4-E449-4A53-B85C-09ADB7884A7A}" dt="2018-12-14T19:53:56.344" v="1"/>
          <ac:picMkLst>
            <pc:docMk/>
            <pc:sldMk cId="3709553689" sldId="280"/>
            <ac:picMk id="3" creationId="{49103085-B771-42E0-BD9A-17BFB8A4BA21}"/>
          </ac:picMkLst>
        </pc:picChg>
        <pc:picChg chg="add mod">
          <ac:chgData name="LaLune DeIdees" userId="835226e44ce7f1ae" providerId="Windows Live" clId="Web-{09CCA2E4-E449-4A53-B85C-09ADB7884A7A}" dt="2018-12-14T19:54:19.297" v="6" actId="1076"/>
          <ac:picMkLst>
            <pc:docMk/>
            <pc:sldMk cId="3709553689" sldId="280"/>
            <ac:picMk id="5" creationId="{29FC9E9F-1C54-45A3-A5D4-28E1A3A6F73F}"/>
          </ac:picMkLst>
        </pc:picChg>
      </pc:sldChg>
    </pc:docChg>
  </pc:docChgLst>
  <pc:docChgLst>
    <pc:chgData clId="Web-{2AF7A4D9-C0D5-4DD8-A9CD-D13BBE16C109}"/>
    <pc:docChg chg="modSld">
      <pc:chgData name="" userId="" providerId="" clId="Web-{2AF7A4D9-C0D5-4DD8-A9CD-D13BBE16C109}" dt="2018-12-13T09:34:23.836" v="2"/>
      <pc:docMkLst>
        <pc:docMk/>
      </pc:docMkLst>
      <pc:sldChg chg="modSp">
        <pc:chgData name="" userId="" providerId="" clId="Web-{2AF7A4D9-C0D5-4DD8-A9CD-D13BBE16C109}" dt="2018-12-13T09:34:23.742" v="1" actId="14100"/>
        <pc:sldMkLst>
          <pc:docMk/>
          <pc:sldMk cId="3748874406" sldId="257"/>
        </pc:sldMkLst>
        <pc:spChg chg="mod">
          <ac:chgData name="" userId="" providerId="" clId="Web-{2AF7A4D9-C0D5-4DD8-A9CD-D13BBE16C109}" dt="2018-12-13T09:34:23.742" v="1" actId="14100"/>
          <ac:spMkLst>
            <pc:docMk/>
            <pc:sldMk cId="3748874406" sldId="257"/>
            <ac:spMk id="2" creationId="{89DF4526-79F1-4E64-B721-260EDCAA1282}"/>
          </ac:spMkLst>
        </pc:spChg>
      </pc:sldChg>
      <pc:sldChg chg="addSp delSp modSp">
        <pc:chgData name="" userId="" providerId="" clId="Web-{2AF7A4D9-C0D5-4DD8-A9CD-D13BBE16C109}" dt="2018-12-13T09:34:23.836" v="2"/>
        <pc:sldMkLst>
          <pc:docMk/>
          <pc:sldMk cId="3584427682" sldId="261"/>
        </pc:sldMkLst>
        <pc:spChg chg="add mod">
          <ac:chgData name="" userId="" providerId="" clId="Web-{2AF7A4D9-C0D5-4DD8-A9CD-D13BBE16C109}" dt="2018-12-13T09:34:23.836" v="2"/>
          <ac:spMkLst>
            <pc:docMk/>
            <pc:sldMk cId="3584427682" sldId="261"/>
            <ac:spMk id="4" creationId="{66C13AD8-D044-4F88-8D96-076F38D12B99}"/>
          </ac:spMkLst>
        </pc:spChg>
        <pc:picChg chg="del">
          <ac:chgData name="" userId="" providerId="" clId="Web-{2AF7A4D9-C0D5-4DD8-A9CD-D13BBE16C109}" dt="2018-12-13T09:34:23.836" v="2"/>
          <ac:picMkLst>
            <pc:docMk/>
            <pc:sldMk cId="3584427682" sldId="261"/>
            <ac:picMk id="8" creationId="{26AA2FC4-1895-4491-9523-9C539D0AA102}"/>
          </ac:picMkLst>
        </pc:picChg>
      </pc:sldChg>
    </pc:docChg>
  </pc:docChgLst>
  <pc:docChgLst>
    <pc:chgData name="LaLune DeIdees" userId="835226e44ce7f1ae" providerId="Windows Live" clId="Web-{674A681E-A853-4B66-8218-A5212CDD30D9}"/>
    <pc:docChg chg="addSld delSld modSld">
      <pc:chgData name="LaLune DeIdees" userId="835226e44ce7f1ae" providerId="Windows Live" clId="Web-{674A681E-A853-4B66-8218-A5212CDD30D9}" dt="2018-12-14T12:08:29.550" v="163" actId="1076"/>
      <pc:docMkLst>
        <pc:docMk/>
      </pc:docMkLst>
      <pc:sldChg chg="addSp delSp modSp mod setBg setClrOvrMap">
        <pc:chgData name="LaLune DeIdees" userId="835226e44ce7f1ae" providerId="Windows Live" clId="Web-{674A681E-A853-4B66-8218-A5212CDD30D9}" dt="2018-12-14T11:25:21.248" v="11" actId="14100"/>
        <pc:sldMkLst>
          <pc:docMk/>
          <pc:sldMk cId="1921981503" sldId="258"/>
        </pc:sldMkLst>
        <pc:spChg chg="mod">
          <ac:chgData name="LaLune DeIdees" userId="835226e44ce7f1ae" providerId="Windows Live" clId="Web-{674A681E-A853-4B66-8218-A5212CDD30D9}" dt="2018-12-14T11:22:48.450" v="1"/>
          <ac:spMkLst>
            <pc:docMk/>
            <pc:sldMk cId="1921981503" sldId="258"/>
            <ac:spMk id="2" creationId="{F8301EB9-B94E-411E-989A-1E6E3A5D3B67}"/>
          </ac:spMkLst>
        </pc:spChg>
        <pc:spChg chg="add del mod">
          <ac:chgData name="LaLune DeIdees" userId="835226e44ce7f1ae" providerId="Windows Live" clId="Web-{674A681E-A853-4B66-8218-A5212CDD30D9}" dt="2018-12-14T11:25:05.404" v="8"/>
          <ac:spMkLst>
            <pc:docMk/>
            <pc:sldMk cId="1921981503" sldId="258"/>
            <ac:spMk id="8" creationId="{332B175E-574F-4B8D-8FF8-3AEE7E7F840F}"/>
          </ac:spMkLst>
        </pc:spChg>
        <pc:spChg chg="del">
          <ac:chgData name="LaLune DeIdees" userId="835226e44ce7f1ae" providerId="Windows Live" clId="Web-{674A681E-A853-4B66-8218-A5212CDD30D9}" dt="2018-12-14T11:22:48.450" v="1"/>
          <ac:spMkLst>
            <pc:docMk/>
            <pc:sldMk cId="1921981503" sldId="258"/>
            <ac:spMk id="23" creationId="{4F71A406-3CB7-4E4D-B434-24E6AA4F3997}"/>
          </ac:spMkLst>
        </pc:spChg>
        <pc:grpChg chg="del">
          <ac:chgData name="LaLune DeIdees" userId="835226e44ce7f1ae" providerId="Windows Live" clId="Web-{674A681E-A853-4B66-8218-A5212CDD30D9}" dt="2018-12-14T11:22:48.450" v="1"/>
          <ac:grpSpMkLst>
            <pc:docMk/>
            <pc:sldMk cId="1921981503" sldId="258"/>
            <ac:grpSpMk id="11" creationId="{5EA39187-0197-4C1D-BE4A-06B353C7B215}"/>
          </ac:grpSpMkLst>
        </pc:grpChg>
        <pc:grpChg chg="add">
          <ac:chgData name="LaLune DeIdees" userId="835226e44ce7f1ae" providerId="Windows Live" clId="Web-{674A681E-A853-4B66-8218-A5212CDD30D9}" dt="2018-12-14T11:22:48.450" v="1"/>
          <ac:grpSpMkLst>
            <pc:docMk/>
            <pc:sldMk cId="1921981503" sldId="258"/>
            <ac:grpSpMk id="28" creationId="{90A61547-2555-4DE2-A37F-A53E54917441}"/>
          </ac:grpSpMkLst>
        </pc:grpChg>
        <pc:picChg chg="add mod">
          <ac:chgData name="LaLune DeIdees" userId="835226e44ce7f1ae" providerId="Windows Live" clId="Web-{674A681E-A853-4B66-8218-A5212CDD30D9}" dt="2018-12-14T11:24:45.638" v="5" actId="14100"/>
          <ac:picMkLst>
            <pc:docMk/>
            <pc:sldMk cId="1921981503" sldId="258"/>
            <ac:picMk id="3" creationId="{FBB94B9D-AA21-49B9-946F-295E58BB3329}"/>
          </ac:picMkLst>
        </pc:picChg>
        <pc:picChg chg="del mod">
          <ac:chgData name="LaLune DeIdees" userId="835226e44ce7f1ae" providerId="Windows Live" clId="Web-{674A681E-A853-4B66-8218-A5212CDD30D9}" dt="2018-12-14T11:24:53.373" v="7"/>
          <ac:picMkLst>
            <pc:docMk/>
            <pc:sldMk cId="1921981503" sldId="258"/>
            <ac:picMk id="4" creationId="{7D2004B9-2964-4C05-9B90-A5BC2F2931A9}"/>
          </ac:picMkLst>
        </pc:picChg>
        <pc:picChg chg="del mod">
          <ac:chgData name="LaLune DeIdees" userId="835226e44ce7f1ae" providerId="Windows Live" clId="Web-{674A681E-A853-4B66-8218-A5212CDD30D9}" dt="2018-12-14T11:24:40.045" v="3"/>
          <ac:picMkLst>
            <pc:docMk/>
            <pc:sldMk cId="1921981503" sldId="258"/>
            <ac:picMk id="6" creationId="{74CD4A13-134B-4C3B-9780-DD02D576BA7C}"/>
          </ac:picMkLst>
        </pc:picChg>
        <pc:picChg chg="add mod">
          <ac:chgData name="LaLune DeIdees" userId="835226e44ce7f1ae" providerId="Windows Live" clId="Web-{674A681E-A853-4B66-8218-A5212CDD30D9}" dt="2018-12-14T11:25:21.248" v="11" actId="14100"/>
          <ac:picMkLst>
            <pc:docMk/>
            <pc:sldMk cId="1921981503" sldId="258"/>
            <ac:picMk id="9" creationId="{17178675-CC11-49D2-BF5D-7BBC45D789C4}"/>
          </ac:picMkLst>
        </pc:picChg>
      </pc:sldChg>
      <pc:sldChg chg="addSp delSp modSp mod setBg setClrOvrMap">
        <pc:chgData name="LaLune DeIdees" userId="835226e44ce7f1ae" providerId="Windows Live" clId="Web-{674A681E-A853-4B66-8218-A5212CDD30D9}" dt="2018-12-14T11:26:01.858" v="20" actId="1076"/>
        <pc:sldMkLst>
          <pc:docMk/>
          <pc:sldMk cId="3613972197" sldId="259"/>
        </pc:sldMkLst>
        <pc:spChg chg="mod">
          <ac:chgData name="LaLune DeIdees" userId="835226e44ce7f1ae" providerId="Windows Live" clId="Web-{674A681E-A853-4B66-8218-A5212CDD30D9}" dt="2018-12-14T11:22:43.918" v="0"/>
          <ac:spMkLst>
            <pc:docMk/>
            <pc:sldMk cId="3613972197" sldId="259"/>
            <ac:spMk id="2" creationId="{EDBB4E7F-3FD3-478E-A526-01067CE52EDD}"/>
          </ac:spMkLst>
        </pc:spChg>
        <pc:spChg chg="del">
          <ac:chgData name="LaLune DeIdees" userId="835226e44ce7f1ae" providerId="Windows Live" clId="Web-{674A681E-A853-4B66-8218-A5212CDD30D9}" dt="2018-12-14T11:22:43.918" v="0"/>
          <ac:spMkLst>
            <pc:docMk/>
            <pc:sldMk cId="3613972197" sldId="259"/>
            <ac:spMk id="23" creationId="{4F71A406-3CB7-4E4D-B434-24E6AA4F3997}"/>
          </ac:spMkLst>
        </pc:spChg>
        <pc:grpChg chg="del">
          <ac:chgData name="LaLune DeIdees" userId="835226e44ce7f1ae" providerId="Windows Live" clId="Web-{674A681E-A853-4B66-8218-A5212CDD30D9}" dt="2018-12-14T11:22:43.918" v="0"/>
          <ac:grpSpMkLst>
            <pc:docMk/>
            <pc:sldMk cId="3613972197" sldId="259"/>
            <ac:grpSpMk id="11" creationId="{5EA39187-0197-4C1D-BE4A-06B353C7B215}"/>
          </ac:grpSpMkLst>
        </pc:grpChg>
        <pc:grpChg chg="add">
          <ac:chgData name="LaLune DeIdees" userId="835226e44ce7f1ae" providerId="Windows Live" clId="Web-{674A681E-A853-4B66-8218-A5212CDD30D9}" dt="2018-12-14T11:22:43.918" v="0"/>
          <ac:grpSpMkLst>
            <pc:docMk/>
            <pc:sldMk cId="3613972197" sldId="259"/>
            <ac:grpSpMk id="28" creationId="{90A61547-2555-4DE2-A37F-A53E54917441}"/>
          </ac:grpSpMkLst>
        </pc:grpChg>
        <pc:picChg chg="mod ord">
          <ac:chgData name="LaLune DeIdees" userId="835226e44ce7f1ae" providerId="Windows Live" clId="Web-{674A681E-A853-4B66-8218-A5212CDD30D9}" dt="2018-12-14T11:26:01.843" v="19" actId="1076"/>
          <ac:picMkLst>
            <pc:docMk/>
            <pc:sldMk cId="3613972197" sldId="259"/>
            <ac:picMk id="4" creationId="{F0B9B1F4-D596-4E19-9D6B-0EE895E1CEC5}"/>
          </ac:picMkLst>
        </pc:picChg>
        <pc:picChg chg="mod">
          <ac:chgData name="LaLune DeIdees" userId="835226e44ce7f1ae" providerId="Windows Live" clId="Web-{674A681E-A853-4B66-8218-A5212CDD30D9}" dt="2018-12-14T11:26:01.858" v="20" actId="1076"/>
          <ac:picMkLst>
            <pc:docMk/>
            <pc:sldMk cId="3613972197" sldId="259"/>
            <ac:picMk id="6" creationId="{1D0D9AB0-BBCE-4711-8A67-070C94931708}"/>
          </ac:picMkLst>
        </pc:picChg>
      </pc:sldChg>
      <pc:sldChg chg="addSp delSp modSp mod setBg setClrOvrMap">
        <pc:chgData name="LaLune DeIdees" userId="835226e44ce7f1ae" providerId="Windows Live" clId="Web-{674A681E-A853-4B66-8218-A5212CDD30D9}" dt="2018-12-14T12:08:29.550" v="163" actId="1076"/>
        <pc:sldMkLst>
          <pc:docMk/>
          <pc:sldMk cId="3584427682" sldId="261"/>
        </pc:sldMkLst>
        <pc:spChg chg="mod">
          <ac:chgData name="LaLune DeIdees" userId="835226e44ce7f1ae" providerId="Windows Live" clId="Web-{674A681E-A853-4B66-8218-A5212CDD30D9}" dt="2018-12-14T11:28:09.407" v="31" actId="1076"/>
          <ac:spMkLst>
            <pc:docMk/>
            <pc:sldMk cId="3584427682" sldId="261"/>
            <ac:spMk id="2" creationId="{46F54F3D-ACC9-40CB-894C-4F5901D1232B}"/>
          </ac:spMkLst>
        </pc:spChg>
        <pc:spChg chg="del">
          <ac:chgData name="LaLune DeIdees" userId="835226e44ce7f1ae" providerId="Windows Live" clId="Web-{674A681E-A853-4B66-8218-A5212CDD30D9}" dt="2018-12-14T11:27:46.596" v="27"/>
          <ac:spMkLst>
            <pc:docMk/>
            <pc:sldMk cId="3584427682" sldId="261"/>
            <ac:spMk id="27" creationId="{4F71A406-3CB7-4E4D-B434-24E6AA4F3997}"/>
          </ac:spMkLst>
        </pc:spChg>
        <pc:spChg chg="add del">
          <ac:chgData name="LaLune DeIdees" userId="835226e44ce7f1ae" providerId="Windows Live" clId="Web-{674A681E-A853-4B66-8218-A5212CDD30D9}" dt="2018-12-14T11:27:58.625" v="28"/>
          <ac:spMkLst>
            <pc:docMk/>
            <pc:sldMk cId="3584427682" sldId="261"/>
            <ac:spMk id="32" creationId="{1B5003B2-9B99-402E-B25B-CB06D5E4D359}"/>
          </ac:spMkLst>
        </pc:spChg>
        <pc:grpChg chg="del">
          <ac:chgData name="LaLune DeIdees" userId="835226e44ce7f1ae" providerId="Windows Live" clId="Web-{674A681E-A853-4B66-8218-A5212CDD30D9}" dt="2018-12-14T11:27:46.596" v="27"/>
          <ac:grpSpMkLst>
            <pc:docMk/>
            <pc:sldMk cId="3584427682" sldId="261"/>
            <ac:grpSpMk id="15" creationId="{5EA39187-0197-4C1D-BE4A-06B353C7B215}"/>
          </ac:grpSpMkLst>
        </pc:grpChg>
        <pc:picChg chg="add mod">
          <ac:chgData name="LaLune DeIdees" userId="835226e44ce7f1ae" providerId="Windows Live" clId="Web-{674A681E-A853-4B66-8218-A5212CDD30D9}" dt="2018-12-14T11:28:06.141" v="30" actId="14100"/>
          <ac:picMkLst>
            <pc:docMk/>
            <pc:sldMk cId="3584427682" sldId="261"/>
            <ac:picMk id="3" creationId="{44B0111E-23E7-49D4-ACC8-37EE41C47632}"/>
          </ac:picMkLst>
        </pc:picChg>
        <pc:picChg chg="add del mod">
          <ac:chgData name="LaLune DeIdees" userId="835226e44ce7f1ae" providerId="Windows Live" clId="Web-{674A681E-A853-4B66-8218-A5212CDD30D9}" dt="2018-12-14T12:07:36.799" v="151"/>
          <ac:picMkLst>
            <pc:docMk/>
            <pc:sldMk cId="3584427682" sldId="261"/>
            <ac:picMk id="5" creationId="{2ACF674C-5EF9-47BB-98E6-F6E7870EF095}"/>
          </ac:picMkLst>
        </pc:picChg>
        <pc:picChg chg="add mod">
          <ac:chgData name="LaLune DeIdees" userId="835226e44ce7f1ae" providerId="Windows Live" clId="Web-{674A681E-A853-4B66-8218-A5212CDD30D9}" dt="2018-12-14T12:08:10.081" v="158" actId="1076"/>
          <ac:picMkLst>
            <pc:docMk/>
            <pc:sldMk cId="3584427682" sldId="261"/>
            <ac:picMk id="7" creationId="{1FC4ADB4-82CD-44D2-A933-3CD160209528}"/>
          </ac:picMkLst>
        </pc:picChg>
        <pc:picChg chg="del mod">
          <ac:chgData name="LaLune DeIdees" userId="835226e44ce7f1ae" providerId="Windows Live" clId="Web-{674A681E-A853-4B66-8218-A5212CDD30D9}" dt="2018-12-14T12:07:30.283" v="147"/>
          <ac:picMkLst>
            <pc:docMk/>
            <pc:sldMk cId="3584427682" sldId="261"/>
            <ac:picMk id="8" creationId="{67779CA0-F972-4E20-AE97-0191634398A8}"/>
          </ac:picMkLst>
        </pc:picChg>
        <pc:picChg chg="add mod">
          <ac:chgData name="LaLune DeIdees" userId="835226e44ce7f1ae" providerId="Windows Live" clId="Web-{674A681E-A853-4B66-8218-A5212CDD30D9}" dt="2018-12-14T12:08:29.550" v="163" actId="1076"/>
          <ac:picMkLst>
            <pc:docMk/>
            <pc:sldMk cId="3584427682" sldId="261"/>
            <ac:picMk id="10" creationId="{73C6DA3A-1957-48F0-942A-EE5A5B14C9F8}"/>
          </ac:picMkLst>
        </pc:picChg>
        <pc:picChg chg="del">
          <ac:chgData name="LaLune DeIdees" userId="835226e44ce7f1ae" providerId="Windows Live" clId="Web-{674A681E-A853-4B66-8218-A5212CDD30D9}" dt="2018-12-14T11:27:04.078" v="21"/>
          <ac:picMkLst>
            <pc:docMk/>
            <pc:sldMk cId="3584427682" sldId="261"/>
            <ac:picMk id="12" creationId="{7C23CD33-26EA-4EAF-9BD9-03A68BDED952}"/>
          </ac:picMkLst>
        </pc:picChg>
        <pc:picChg chg="del mod replId">
          <ac:chgData name="LaLune DeIdees" userId="835226e44ce7f1ae" providerId="Windows Live" clId="Web-{674A681E-A853-4B66-8218-A5212CDD30D9}" dt="2018-12-14T11:27:46.596" v="27"/>
          <ac:picMkLst>
            <pc:docMk/>
            <pc:sldMk cId="3584427682" sldId="261"/>
            <ac:picMk id="29" creationId="{F01E4334-CB29-4A46-92B6-E6DDA313FBE7}"/>
          </ac:picMkLst>
        </pc:picChg>
        <pc:picChg chg="add del mod">
          <ac:chgData name="LaLune DeIdees" userId="835226e44ce7f1ae" providerId="Windows Live" clId="Web-{674A681E-A853-4B66-8218-A5212CDD30D9}" dt="2018-12-14T12:07:31.127" v="148"/>
          <ac:picMkLst>
            <pc:docMk/>
            <pc:sldMk cId="3584427682" sldId="261"/>
            <ac:picMk id="30" creationId="{F01E4334-CB29-4A46-92B6-E6DDA313FBE7}"/>
          </ac:picMkLst>
        </pc:picChg>
      </pc:sldChg>
      <pc:sldChg chg="addSp delSp modSp">
        <pc:chgData name="LaLune DeIdees" userId="835226e44ce7f1ae" providerId="Windows Live" clId="Web-{674A681E-A853-4B66-8218-A5212CDD30D9}" dt="2018-12-14T11:42:41.060" v="69" actId="1076"/>
        <pc:sldMkLst>
          <pc:docMk/>
          <pc:sldMk cId="1816475203" sldId="262"/>
        </pc:sldMkLst>
        <pc:picChg chg="del">
          <ac:chgData name="LaLune DeIdees" userId="835226e44ce7f1ae" providerId="Windows Live" clId="Web-{674A681E-A853-4B66-8218-A5212CDD30D9}" dt="2018-12-14T11:33:20.599" v="39"/>
          <ac:picMkLst>
            <pc:docMk/>
            <pc:sldMk cId="1816475203" sldId="262"/>
            <ac:picMk id="3" creationId="{F1CFFA37-13D6-4EA6-A88B-B52392D565E0}"/>
          </ac:picMkLst>
        </pc:picChg>
        <pc:picChg chg="add mod">
          <ac:chgData name="LaLune DeIdees" userId="835226e44ce7f1ae" providerId="Windows Live" clId="Web-{674A681E-A853-4B66-8218-A5212CDD30D9}" dt="2018-12-14T11:42:41.060" v="69" actId="1076"/>
          <ac:picMkLst>
            <pc:docMk/>
            <pc:sldMk cId="1816475203" sldId="262"/>
            <ac:picMk id="4" creationId="{2B422817-BCB1-4D77-A88C-3761DDCA3747}"/>
          </ac:picMkLst>
        </pc:picChg>
        <pc:picChg chg="del">
          <ac:chgData name="LaLune DeIdees" userId="835226e44ce7f1ae" providerId="Windows Live" clId="Web-{674A681E-A853-4B66-8218-A5212CDD30D9}" dt="2018-12-14T11:39:09.401" v="55"/>
          <ac:picMkLst>
            <pc:docMk/>
            <pc:sldMk cId="1816475203" sldId="262"/>
            <ac:picMk id="5" creationId="{C54890F0-4839-4E6F-8F8D-7BCA32FEB610}"/>
          </ac:picMkLst>
        </pc:picChg>
        <pc:picChg chg="del mod">
          <ac:chgData name="LaLune DeIdees" userId="835226e44ce7f1ae" providerId="Windows Live" clId="Web-{674A681E-A853-4B66-8218-A5212CDD30D9}" dt="2018-12-14T11:41:40.449" v="64"/>
          <ac:picMkLst>
            <pc:docMk/>
            <pc:sldMk cId="1816475203" sldId="262"/>
            <ac:picMk id="8" creationId="{B2A4DBC6-193D-4A6D-9C2E-D8A8E72AB124}"/>
          </ac:picMkLst>
        </pc:picChg>
        <pc:picChg chg="add mod">
          <ac:chgData name="LaLune DeIdees" userId="835226e44ce7f1ae" providerId="Windows Live" clId="Web-{674A681E-A853-4B66-8218-A5212CDD30D9}" dt="2018-12-14T11:34:46.537" v="50" actId="14100"/>
          <ac:picMkLst>
            <pc:docMk/>
            <pc:sldMk cId="1816475203" sldId="262"/>
            <ac:picMk id="10" creationId="{BA61108A-4DC8-4B9C-B393-2533C04E4DA8}"/>
          </ac:picMkLst>
        </pc:picChg>
        <pc:picChg chg="add mod">
          <ac:chgData name="LaLune DeIdees" userId="835226e44ce7f1ae" providerId="Windows Live" clId="Web-{674A681E-A853-4B66-8218-A5212CDD30D9}" dt="2018-12-14T11:39:26.182" v="58" actId="14100"/>
          <ac:picMkLst>
            <pc:docMk/>
            <pc:sldMk cId="1816475203" sldId="262"/>
            <ac:picMk id="13" creationId="{8C9AC2DD-1B52-4814-9D3F-CD3C596B870C}"/>
          </ac:picMkLst>
        </pc:picChg>
        <pc:picChg chg="add mod">
          <ac:chgData name="LaLune DeIdees" userId="835226e44ce7f1ae" providerId="Windows Live" clId="Web-{674A681E-A853-4B66-8218-A5212CDD30D9}" dt="2018-12-14T11:42:41.013" v="68" actId="1076"/>
          <ac:picMkLst>
            <pc:docMk/>
            <pc:sldMk cId="1816475203" sldId="262"/>
            <ac:picMk id="15" creationId="{93D8D5D2-2B30-45AD-A742-AB90B87AFCA2}"/>
          </ac:picMkLst>
        </pc:picChg>
        <pc:picChg chg="add mod">
          <ac:chgData name="LaLune DeIdees" userId="835226e44ce7f1ae" providerId="Windows Live" clId="Web-{674A681E-A853-4B66-8218-A5212CDD30D9}" dt="2018-12-14T11:42:40.981" v="67" actId="14100"/>
          <ac:picMkLst>
            <pc:docMk/>
            <pc:sldMk cId="1816475203" sldId="262"/>
            <ac:picMk id="17" creationId="{0A9CAFD3-8C73-4802-A2AA-E1D5450BB149}"/>
          </ac:picMkLst>
        </pc:picChg>
      </pc:sldChg>
      <pc:sldChg chg="addSp delSp modSp del">
        <pc:chgData name="LaLune DeIdees" userId="835226e44ce7f1ae" providerId="Windows Live" clId="Web-{674A681E-A853-4B66-8218-A5212CDD30D9}" dt="2018-12-14T12:05:05.359" v="126"/>
        <pc:sldMkLst>
          <pc:docMk/>
          <pc:sldMk cId="378148554" sldId="271"/>
        </pc:sldMkLst>
        <pc:spChg chg="add del mod">
          <ac:chgData name="LaLune DeIdees" userId="835226e44ce7f1ae" providerId="Windows Live" clId="Web-{674A681E-A853-4B66-8218-A5212CDD30D9}" dt="2018-12-14T12:01:49.685" v="95"/>
          <ac:spMkLst>
            <pc:docMk/>
            <pc:sldMk cId="378148554" sldId="271"/>
            <ac:spMk id="3" creationId="{1E1E2E85-5783-47BE-82CC-AF5E025335C1}"/>
          </ac:spMkLst>
        </pc:spChg>
        <pc:spChg chg="add mod">
          <ac:chgData name="LaLune DeIdees" userId="835226e44ce7f1ae" providerId="Windows Live" clId="Web-{674A681E-A853-4B66-8218-A5212CDD30D9}" dt="2018-12-14T12:04:52.625" v="122"/>
          <ac:spMkLst>
            <pc:docMk/>
            <pc:sldMk cId="378148554" sldId="271"/>
            <ac:spMk id="8" creationId="{90FECC5B-802A-4439-B041-3B63EBBD50A3}"/>
          </ac:spMkLst>
        </pc:spChg>
        <pc:picChg chg="del">
          <ac:chgData name="LaLune DeIdees" userId="835226e44ce7f1ae" providerId="Windows Live" clId="Web-{674A681E-A853-4B66-8218-A5212CDD30D9}" dt="2018-12-14T12:01:45.638" v="94"/>
          <ac:picMkLst>
            <pc:docMk/>
            <pc:sldMk cId="378148554" sldId="271"/>
            <ac:picMk id="4" creationId="{B131DE25-FF74-437E-BD3D-C133BA361D7E}"/>
          </ac:picMkLst>
        </pc:picChg>
        <pc:picChg chg="add del mod ord">
          <ac:chgData name="LaLune DeIdees" userId="835226e44ce7f1ae" providerId="Windows Live" clId="Web-{674A681E-A853-4B66-8218-A5212CDD30D9}" dt="2018-12-14T12:04:52.625" v="122"/>
          <ac:picMkLst>
            <pc:docMk/>
            <pc:sldMk cId="378148554" sldId="271"/>
            <ac:picMk id="5" creationId="{EFB79902-22DC-49FF-BC61-061F91A48ACD}"/>
          </ac:picMkLst>
        </pc:picChg>
      </pc:sldChg>
      <pc:sldChg chg="addSp delSp modSp del">
        <pc:chgData name="LaLune DeIdees" userId="835226e44ce7f1ae" providerId="Windows Live" clId="Web-{674A681E-A853-4B66-8218-A5212CDD30D9}" dt="2018-12-14T12:05:37.891" v="134"/>
        <pc:sldMkLst>
          <pc:docMk/>
          <pc:sldMk cId="107550322" sldId="272"/>
        </pc:sldMkLst>
        <pc:spChg chg="add del mod">
          <ac:chgData name="LaLune DeIdees" userId="835226e44ce7f1ae" providerId="Windows Live" clId="Web-{674A681E-A853-4B66-8218-A5212CDD30D9}" dt="2018-12-14T12:02:18.092" v="100"/>
          <ac:spMkLst>
            <pc:docMk/>
            <pc:sldMk cId="107550322" sldId="272"/>
            <ac:spMk id="3" creationId="{41B7B9A7-CC0E-4A64-9288-4DC78D712D23}"/>
          </ac:spMkLst>
        </pc:spChg>
        <pc:spChg chg="add mod">
          <ac:chgData name="LaLune DeIdees" userId="835226e44ce7f1ae" providerId="Windows Live" clId="Web-{674A681E-A853-4B66-8218-A5212CDD30D9}" dt="2018-12-14T12:05:16.516" v="129"/>
          <ac:spMkLst>
            <pc:docMk/>
            <pc:sldMk cId="107550322" sldId="272"/>
            <ac:spMk id="8" creationId="{A13312A0-83D7-4E92-B146-35A76AD97F0F}"/>
          </ac:spMkLst>
        </pc:spChg>
        <pc:picChg chg="del">
          <ac:chgData name="LaLune DeIdees" userId="835226e44ce7f1ae" providerId="Windows Live" clId="Web-{674A681E-A853-4B66-8218-A5212CDD30D9}" dt="2018-12-14T12:02:09.232" v="99"/>
          <ac:picMkLst>
            <pc:docMk/>
            <pc:sldMk cId="107550322" sldId="272"/>
            <ac:picMk id="4" creationId="{3A6F8A18-EB85-471F-9A8B-97218FA489D4}"/>
          </ac:picMkLst>
        </pc:picChg>
        <pc:picChg chg="add del mod ord">
          <ac:chgData name="LaLune DeIdees" userId="835226e44ce7f1ae" providerId="Windows Live" clId="Web-{674A681E-A853-4B66-8218-A5212CDD30D9}" dt="2018-12-14T12:05:16.516" v="129"/>
          <ac:picMkLst>
            <pc:docMk/>
            <pc:sldMk cId="107550322" sldId="272"/>
            <ac:picMk id="5" creationId="{E520868F-6E40-4A09-9ED4-A385B9C07554}"/>
          </ac:picMkLst>
        </pc:picChg>
      </pc:sldChg>
      <pc:sldChg chg="addSp delSp modSp del">
        <pc:chgData name="LaLune DeIdees" userId="835226e44ce7f1ae" providerId="Windows Live" clId="Web-{674A681E-A853-4B66-8218-A5212CDD30D9}" dt="2018-12-14T12:06:35.361" v="145"/>
        <pc:sldMkLst>
          <pc:docMk/>
          <pc:sldMk cId="1373600769" sldId="273"/>
        </pc:sldMkLst>
        <pc:spChg chg="add del mod">
          <ac:chgData name="LaLune DeIdees" userId="835226e44ce7f1ae" providerId="Windows Live" clId="Web-{674A681E-A853-4B66-8218-A5212CDD30D9}" dt="2018-12-14T12:02:59.498" v="106"/>
          <ac:spMkLst>
            <pc:docMk/>
            <pc:sldMk cId="1373600769" sldId="273"/>
            <ac:spMk id="3" creationId="{25BFB071-F92C-458F-877D-8CC27F5CA736}"/>
          </ac:spMkLst>
        </pc:spChg>
        <pc:spChg chg="add del mod">
          <ac:chgData name="LaLune DeIdees" userId="835226e44ce7f1ae" providerId="Windows Live" clId="Web-{674A681E-A853-4B66-8218-A5212CDD30D9}" dt="2018-12-14T12:03:49.358" v="113"/>
          <ac:spMkLst>
            <pc:docMk/>
            <pc:sldMk cId="1373600769" sldId="273"/>
            <ac:spMk id="10" creationId="{5BF3DE33-E0A8-446C-9D43-0D4B84957C4D}"/>
          </ac:spMkLst>
        </pc:spChg>
        <pc:spChg chg="add mod">
          <ac:chgData name="LaLune DeIdees" userId="835226e44ce7f1ae" providerId="Windows Live" clId="Web-{674A681E-A853-4B66-8218-A5212CDD30D9}" dt="2018-12-14T12:05:50.095" v="137"/>
          <ac:spMkLst>
            <pc:docMk/>
            <pc:sldMk cId="1373600769" sldId="273"/>
            <ac:spMk id="14" creationId="{07137223-B686-49C9-A52B-78091583D77A}"/>
          </ac:spMkLst>
        </pc:spChg>
        <pc:picChg chg="del">
          <ac:chgData name="LaLune DeIdees" userId="835226e44ce7f1ae" providerId="Windows Live" clId="Web-{674A681E-A853-4B66-8218-A5212CDD30D9}" dt="2018-12-14T12:02:59.452" v="105"/>
          <ac:picMkLst>
            <pc:docMk/>
            <pc:sldMk cId="1373600769" sldId="273"/>
            <ac:picMk id="4" creationId="{439E450D-3DC0-41A1-BC68-CE5CB93471DA}"/>
          </ac:picMkLst>
        </pc:picChg>
        <pc:picChg chg="add del mod ord">
          <ac:chgData name="LaLune DeIdees" userId="835226e44ce7f1ae" providerId="Windows Live" clId="Web-{674A681E-A853-4B66-8218-A5212CDD30D9}" dt="2018-12-14T12:03:35.921" v="110"/>
          <ac:picMkLst>
            <pc:docMk/>
            <pc:sldMk cId="1373600769" sldId="273"/>
            <ac:picMk id="5" creationId="{F084D52B-EAE5-4994-A6F7-3E1197F512B5}"/>
          </ac:picMkLst>
        </pc:picChg>
        <pc:picChg chg="add del mod">
          <ac:chgData name="LaLune DeIdees" userId="835226e44ce7f1ae" providerId="Windows Live" clId="Web-{674A681E-A853-4B66-8218-A5212CDD30D9}" dt="2018-12-14T12:03:46.218" v="112"/>
          <ac:picMkLst>
            <pc:docMk/>
            <pc:sldMk cId="1373600769" sldId="273"/>
            <ac:picMk id="7" creationId="{02290790-D3BA-49D2-B4CC-4813997DC583}"/>
          </ac:picMkLst>
        </pc:picChg>
        <pc:picChg chg="add del mod ord">
          <ac:chgData name="LaLune DeIdees" userId="835226e44ce7f1ae" providerId="Windows Live" clId="Web-{674A681E-A853-4B66-8218-A5212CDD30D9}" dt="2018-12-14T12:05:50.095" v="137"/>
          <ac:picMkLst>
            <pc:docMk/>
            <pc:sldMk cId="1373600769" sldId="273"/>
            <ac:picMk id="11" creationId="{06265F39-2968-43E7-BCE9-A8EF969F2BC2}"/>
          </ac:picMkLst>
        </pc:picChg>
      </pc:sldChg>
      <pc:sldChg chg="addSp delSp modSp">
        <pc:chgData name="LaLune DeIdees" userId="835226e44ce7f1ae" providerId="Windows Live" clId="Web-{674A681E-A853-4B66-8218-A5212CDD30D9}" dt="2018-12-14T12:04:33.547" v="118"/>
        <pc:sldMkLst>
          <pc:docMk/>
          <pc:sldMk cId="16362336" sldId="274"/>
        </pc:sldMkLst>
        <pc:spChg chg="add">
          <ac:chgData name="LaLune DeIdees" userId="835226e44ce7f1ae" providerId="Windows Live" clId="Web-{674A681E-A853-4B66-8218-A5212CDD30D9}" dt="2018-12-14T12:04:33.547" v="118"/>
          <ac:spMkLst>
            <pc:docMk/>
            <pc:sldMk cId="16362336" sldId="274"/>
            <ac:spMk id="36" creationId="{03E8462A-FEBA-4848-81CC-3F8DA3E477BE}"/>
          </ac:spMkLst>
        </pc:spChg>
        <pc:spChg chg="add">
          <ac:chgData name="LaLune DeIdees" userId="835226e44ce7f1ae" providerId="Windows Live" clId="Web-{674A681E-A853-4B66-8218-A5212CDD30D9}" dt="2018-12-14T12:04:33.547" v="118"/>
          <ac:spMkLst>
            <pc:docMk/>
            <pc:sldMk cId="16362336" sldId="274"/>
            <ac:spMk id="49" creationId="{7941F9B1-B01B-4A84-89D9-B169AEB4E456}"/>
          </ac:spMkLst>
        </pc:spChg>
        <pc:grpChg chg="del">
          <ac:chgData name="LaLune DeIdees" userId="835226e44ce7f1ae" providerId="Windows Live" clId="Web-{674A681E-A853-4B66-8218-A5212CDD30D9}" dt="2018-12-14T12:04:33.547" v="118"/>
          <ac:grpSpMkLst>
            <pc:docMk/>
            <pc:sldMk cId="16362336" sldId="274"/>
            <ac:grpSpMk id="9" creationId="{88C9B83F-64CD-41C1-925F-A08801FFD0BD}"/>
          </ac:grpSpMkLst>
        </pc:grpChg>
        <pc:grpChg chg="add">
          <ac:chgData name="LaLune DeIdees" userId="835226e44ce7f1ae" providerId="Windows Live" clId="Web-{674A681E-A853-4B66-8218-A5212CDD30D9}" dt="2018-12-14T12:04:33.547" v="118"/>
          <ac:grpSpMkLst>
            <pc:docMk/>
            <pc:sldMk cId="16362336" sldId="274"/>
            <ac:grpSpMk id="24" creationId="{609316A9-990D-4EC3-A671-70EE5C1493A4}"/>
          </ac:grpSpMkLst>
        </pc:grpChg>
        <pc:grpChg chg="add">
          <ac:chgData name="LaLune DeIdees" userId="835226e44ce7f1ae" providerId="Windows Live" clId="Web-{674A681E-A853-4B66-8218-A5212CDD30D9}" dt="2018-12-14T12:04:33.547" v="118"/>
          <ac:grpSpMkLst>
            <pc:docMk/>
            <pc:sldMk cId="16362336" sldId="274"/>
            <ac:grpSpMk id="38" creationId="{2109F83F-40FE-4DB3-84CC-09FB3340D06D}"/>
          </ac:grpSpMkLst>
        </pc:grpChg>
        <pc:picChg chg="add mod">
          <ac:chgData name="LaLune DeIdees" userId="835226e44ce7f1ae" providerId="Windows Live" clId="Web-{674A681E-A853-4B66-8218-A5212CDD30D9}" dt="2018-12-14T12:04:33.547" v="118"/>
          <ac:picMkLst>
            <pc:docMk/>
            <pc:sldMk cId="16362336" sldId="274"/>
            <ac:picMk id="2" creationId="{D129FA30-E166-467D-BB2A-915B0F80521C}"/>
          </ac:picMkLst>
        </pc:picChg>
        <pc:picChg chg="del">
          <ac:chgData name="LaLune DeIdees" userId="835226e44ce7f1ae" providerId="Windows Live" clId="Web-{674A681E-A853-4B66-8218-A5212CDD30D9}" dt="2018-12-14T12:00:32.684" v="77"/>
          <ac:picMkLst>
            <pc:docMk/>
            <pc:sldMk cId="16362336" sldId="274"/>
            <ac:picMk id="6" creationId="{6B2406A6-0AE3-4BF9-B359-8FDACD49B533}"/>
          </ac:picMkLst>
        </pc:picChg>
      </pc:sldChg>
      <pc:sldChg chg="addSp delSp modSp">
        <pc:chgData name="LaLune DeIdees" userId="835226e44ce7f1ae" providerId="Windows Live" clId="Web-{674A681E-A853-4B66-8218-A5212CDD30D9}" dt="2018-12-14T12:04:38.953" v="119"/>
        <pc:sldMkLst>
          <pc:docMk/>
          <pc:sldMk cId="300148744" sldId="275"/>
        </pc:sldMkLst>
        <pc:spChg chg="add">
          <ac:chgData name="LaLune DeIdees" userId="835226e44ce7f1ae" providerId="Windows Live" clId="Web-{674A681E-A853-4B66-8218-A5212CDD30D9}" dt="2018-12-14T12:04:38.953" v="119"/>
          <ac:spMkLst>
            <pc:docMk/>
            <pc:sldMk cId="300148744" sldId="275"/>
            <ac:spMk id="36" creationId="{03E8462A-FEBA-4848-81CC-3F8DA3E477BE}"/>
          </ac:spMkLst>
        </pc:spChg>
        <pc:spChg chg="add">
          <ac:chgData name="LaLune DeIdees" userId="835226e44ce7f1ae" providerId="Windows Live" clId="Web-{674A681E-A853-4B66-8218-A5212CDD30D9}" dt="2018-12-14T12:04:38.953" v="119"/>
          <ac:spMkLst>
            <pc:docMk/>
            <pc:sldMk cId="300148744" sldId="275"/>
            <ac:spMk id="49" creationId="{7941F9B1-B01B-4A84-89D9-B169AEB4E456}"/>
          </ac:spMkLst>
        </pc:spChg>
        <pc:grpChg chg="del">
          <ac:chgData name="LaLune DeIdees" userId="835226e44ce7f1ae" providerId="Windows Live" clId="Web-{674A681E-A853-4B66-8218-A5212CDD30D9}" dt="2018-12-14T12:04:38.953" v="119"/>
          <ac:grpSpMkLst>
            <pc:docMk/>
            <pc:sldMk cId="300148744" sldId="275"/>
            <ac:grpSpMk id="9" creationId="{88C9B83F-64CD-41C1-925F-A08801FFD0BD}"/>
          </ac:grpSpMkLst>
        </pc:grpChg>
        <pc:grpChg chg="add">
          <ac:chgData name="LaLune DeIdees" userId="835226e44ce7f1ae" providerId="Windows Live" clId="Web-{674A681E-A853-4B66-8218-A5212CDD30D9}" dt="2018-12-14T12:04:38.953" v="119"/>
          <ac:grpSpMkLst>
            <pc:docMk/>
            <pc:sldMk cId="300148744" sldId="275"/>
            <ac:grpSpMk id="24" creationId="{609316A9-990D-4EC3-A671-70EE5C1493A4}"/>
          </ac:grpSpMkLst>
        </pc:grpChg>
        <pc:grpChg chg="add">
          <ac:chgData name="LaLune DeIdees" userId="835226e44ce7f1ae" providerId="Windows Live" clId="Web-{674A681E-A853-4B66-8218-A5212CDD30D9}" dt="2018-12-14T12:04:38.953" v="119"/>
          <ac:grpSpMkLst>
            <pc:docMk/>
            <pc:sldMk cId="300148744" sldId="275"/>
            <ac:grpSpMk id="38" creationId="{2109F83F-40FE-4DB3-84CC-09FB3340D06D}"/>
          </ac:grpSpMkLst>
        </pc:grpChg>
        <pc:picChg chg="del">
          <ac:chgData name="LaLune DeIdees" userId="835226e44ce7f1ae" providerId="Windows Live" clId="Web-{674A681E-A853-4B66-8218-A5212CDD30D9}" dt="2018-12-14T11:59:36.527" v="75"/>
          <ac:picMkLst>
            <pc:docMk/>
            <pc:sldMk cId="300148744" sldId="275"/>
            <ac:picMk id="2" creationId="{4D18A71D-1089-4142-8766-0C6400ABDFC4}"/>
          </ac:picMkLst>
        </pc:picChg>
        <pc:picChg chg="add mod">
          <ac:chgData name="LaLune DeIdees" userId="835226e44ce7f1ae" providerId="Windows Live" clId="Web-{674A681E-A853-4B66-8218-A5212CDD30D9}" dt="2018-12-14T12:04:38.953" v="119"/>
          <ac:picMkLst>
            <pc:docMk/>
            <pc:sldMk cId="300148744" sldId="275"/>
            <ac:picMk id="3" creationId="{EBDD6E11-A2E0-4B31-83EE-4FDE45E13072}"/>
          </ac:picMkLst>
        </pc:picChg>
      </pc:sldChg>
      <pc:sldChg chg="addSp modSp new mod setBg">
        <pc:chgData name="LaLune DeIdees" userId="835226e44ce7f1ae" providerId="Windows Live" clId="Web-{674A681E-A853-4B66-8218-A5212CDD30D9}" dt="2018-12-14T11:45:54.719" v="74"/>
        <pc:sldMkLst>
          <pc:docMk/>
          <pc:sldMk cId="2588719352" sldId="276"/>
        </pc:sldMkLst>
        <pc:picChg chg="add mod">
          <ac:chgData name="LaLune DeIdees" userId="835226e44ce7f1ae" providerId="Windows Live" clId="Web-{674A681E-A853-4B66-8218-A5212CDD30D9}" dt="2018-12-14T11:45:54.719" v="74"/>
          <ac:picMkLst>
            <pc:docMk/>
            <pc:sldMk cId="2588719352" sldId="276"/>
            <ac:picMk id="2" creationId="{13A3052D-EBEA-4B33-8423-374CE3E7D767}"/>
          </ac:picMkLst>
        </pc:picChg>
        <pc:picChg chg="add mod ord">
          <ac:chgData name="LaLune DeIdees" userId="835226e44ce7f1ae" providerId="Windows Live" clId="Web-{674A681E-A853-4B66-8218-A5212CDD30D9}" dt="2018-12-14T11:45:54.719" v="74"/>
          <ac:picMkLst>
            <pc:docMk/>
            <pc:sldMk cId="2588719352" sldId="276"/>
            <ac:picMk id="4" creationId="{33BAFA3B-D674-4862-B47D-60EE6D7454FB}"/>
          </ac:picMkLst>
        </pc:picChg>
        <pc:picChg chg="add mod">
          <ac:chgData name="LaLune DeIdees" userId="835226e44ce7f1ae" providerId="Windows Live" clId="Web-{674A681E-A853-4B66-8218-A5212CDD30D9}" dt="2018-12-14T11:45:54.719" v="74"/>
          <ac:picMkLst>
            <pc:docMk/>
            <pc:sldMk cId="2588719352" sldId="276"/>
            <ac:picMk id="6" creationId="{C7E8BB80-5927-44C9-A420-9F5EEE378573}"/>
          </ac:picMkLst>
        </pc:picChg>
      </pc:sldChg>
      <pc:sldChg chg="addSp delSp modSp add replId">
        <pc:chgData name="LaLune DeIdees" userId="835226e44ce7f1ae" providerId="Windows Live" clId="Web-{674A681E-A853-4B66-8218-A5212CDD30D9}" dt="2018-12-14T12:05:00.485" v="125"/>
        <pc:sldMkLst>
          <pc:docMk/>
          <pc:sldMk cId="1423563478" sldId="277"/>
        </pc:sldMkLst>
        <pc:spChg chg="del">
          <ac:chgData name="LaLune DeIdees" userId="835226e44ce7f1ae" providerId="Windows Live" clId="Web-{674A681E-A853-4B66-8218-A5212CDD30D9}" dt="2018-12-14T12:05:00.485" v="125"/>
          <ac:spMkLst>
            <pc:docMk/>
            <pc:sldMk cId="1423563478" sldId="277"/>
            <ac:spMk id="36" creationId="{03E8462A-FEBA-4848-81CC-3F8DA3E477BE}"/>
          </ac:spMkLst>
        </pc:spChg>
        <pc:spChg chg="del">
          <ac:chgData name="LaLune DeIdees" userId="835226e44ce7f1ae" providerId="Windows Live" clId="Web-{674A681E-A853-4B66-8218-A5212CDD30D9}" dt="2018-12-14T12:05:00.485" v="125"/>
          <ac:spMkLst>
            <pc:docMk/>
            <pc:sldMk cId="1423563478" sldId="277"/>
            <ac:spMk id="49" creationId="{7941F9B1-B01B-4A84-89D9-B169AEB4E456}"/>
          </ac:spMkLst>
        </pc:spChg>
        <pc:spChg chg="add">
          <ac:chgData name="LaLune DeIdees" userId="835226e44ce7f1ae" providerId="Windows Live" clId="Web-{674A681E-A853-4B66-8218-A5212CDD30D9}" dt="2018-12-14T12:05:00.485" v="125"/>
          <ac:spMkLst>
            <pc:docMk/>
            <pc:sldMk cId="1423563478" sldId="277"/>
            <ac:spMk id="66" creationId="{03E8462A-FEBA-4848-81CC-3F8DA3E477BE}"/>
          </ac:spMkLst>
        </pc:spChg>
        <pc:spChg chg="add">
          <ac:chgData name="LaLune DeIdees" userId="835226e44ce7f1ae" providerId="Windows Live" clId="Web-{674A681E-A853-4B66-8218-A5212CDD30D9}" dt="2018-12-14T12:05:00.485" v="125"/>
          <ac:spMkLst>
            <pc:docMk/>
            <pc:sldMk cId="1423563478" sldId="277"/>
            <ac:spMk id="79" creationId="{7941F9B1-B01B-4A84-89D9-B169AEB4E456}"/>
          </ac:spMkLst>
        </pc:spChg>
        <pc:grpChg chg="del">
          <ac:chgData name="LaLune DeIdees" userId="835226e44ce7f1ae" providerId="Windows Live" clId="Web-{674A681E-A853-4B66-8218-A5212CDD30D9}" dt="2018-12-14T12:05:00.485" v="125"/>
          <ac:grpSpMkLst>
            <pc:docMk/>
            <pc:sldMk cId="1423563478" sldId="277"/>
            <ac:grpSpMk id="24" creationId="{609316A9-990D-4EC3-A671-70EE5C1493A4}"/>
          </ac:grpSpMkLst>
        </pc:grpChg>
        <pc:grpChg chg="del">
          <ac:chgData name="LaLune DeIdees" userId="835226e44ce7f1ae" providerId="Windows Live" clId="Web-{674A681E-A853-4B66-8218-A5212CDD30D9}" dt="2018-12-14T12:05:00.485" v="125"/>
          <ac:grpSpMkLst>
            <pc:docMk/>
            <pc:sldMk cId="1423563478" sldId="277"/>
            <ac:grpSpMk id="38" creationId="{2109F83F-40FE-4DB3-84CC-09FB3340D06D}"/>
          </ac:grpSpMkLst>
        </pc:grpChg>
        <pc:grpChg chg="add">
          <ac:chgData name="LaLune DeIdees" userId="835226e44ce7f1ae" providerId="Windows Live" clId="Web-{674A681E-A853-4B66-8218-A5212CDD30D9}" dt="2018-12-14T12:05:00.485" v="125"/>
          <ac:grpSpMkLst>
            <pc:docMk/>
            <pc:sldMk cId="1423563478" sldId="277"/>
            <ac:grpSpMk id="54" creationId="{609316A9-990D-4EC3-A671-70EE5C1493A4}"/>
          </ac:grpSpMkLst>
        </pc:grpChg>
        <pc:grpChg chg="add">
          <ac:chgData name="LaLune DeIdees" userId="835226e44ce7f1ae" providerId="Windows Live" clId="Web-{674A681E-A853-4B66-8218-A5212CDD30D9}" dt="2018-12-14T12:05:00.485" v="125"/>
          <ac:grpSpMkLst>
            <pc:docMk/>
            <pc:sldMk cId="1423563478" sldId="277"/>
            <ac:grpSpMk id="68" creationId="{2109F83F-40FE-4DB3-84CC-09FB3340D06D}"/>
          </ac:grpSpMkLst>
        </pc:grpChg>
        <pc:picChg chg="del">
          <ac:chgData name="LaLune DeIdees" userId="835226e44ce7f1ae" providerId="Windows Live" clId="Web-{674A681E-A853-4B66-8218-A5212CDD30D9}" dt="2018-12-14T12:04:50.062" v="121"/>
          <ac:picMkLst>
            <pc:docMk/>
            <pc:sldMk cId="1423563478" sldId="277"/>
            <ac:picMk id="2" creationId="{D129FA30-E166-467D-BB2A-915B0F80521C}"/>
          </ac:picMkLst>
        </pc:picChg>
        <pc:picChg chg="add mod">
          <ac:chgData name="LaLune DeIdees" userId="835226e44ce7f1ae" providerId="Windows Live" clId="Web-{674A681E-A853-4B66-8218-A5212CDD30D9}" dt="2018-12-14T12:05:00.485" v="125"/>
          <ac:picMkLst>
            <pc:docMk/>
            <pc:sldMk cId="1423563478" sldId="277"/>
            <ac:picMk id="3" creationId="{A7D91D9E-AC76-4B72-8540-7B54ED364F70}"/>
          </ac:picMkLst>
        </pc:picChg>
      </pc:sldChg>
      <pc:sldChg chg="addSp delSp modSp add replId">
        <pc:chgData name="LaLune DeIdees" userId="835226e44ce7f1ae" providerId="Windows Live" clId="Web-{674A681E-A853-4B66-8218-A5212CDD30D9}" dt="2018-12-14T12:05:31.266" v="133"/>
        <pc:sldMkLst>
          <pc:docMk/>
          <pc:sldMk cId="2367048776" sldId="278"/>
        </pc:sldMkLst>
        <pc:spChg chg="del">
          <ac:chgData name="LaLune DeIdees" userId="835226e44ce7f1ae" providerId="Windows Live" clId="Web-{674A681E-A853-4B66-8218-A5212CDD30D9}" dt="2018-12-14T12:05:31.266" v="133"/>
          <ac:spMkLst>
            <pc:docMk/>
            <pc:sldMk cId="2367048776" sldId="278"/>
            <ac:spMk id="66" creationId="{03E8462A-FEBA-4848-81CC-3F8DA3E477BE}"/>
          </ac:spMkLst>
        </pc:spChg>
        <pc:spChg chg="del">
          <ac:chgData name="LaLune DeIdees" userId="835226e44ce7f1ae" providerId="Windows Live" clId="Web-{674A681E-A853-4B66-8218-A5212CDD30D9}" dt="2018-12-14T12:05:31.266" v="133"/>
          <ac:spMkLst>
            <pc:docMk/>
            <pc:sldMk cId="2367048776" sldId="278"/>
            <ac:spMk id="79" creationId="{7941F9B1-B01B-4A84-89D9-B169AEB4E456}"/>
          </ac:spMkLst>
        </pc:spChg>
        <pc:spChg chg="add">
          <ac:chgData name="LaLune DeIdees" userId="835226e44ce7f1ae" providerId="Windows Live" clId="Web-{674A681E-A853-4B66-8218-A5212CDD30D9}" dt="2018-12-14T12:05:31.266" v="133"/>
          <ac:spMkLst>
            <pc:docMk/>
            <pc:sldMk cId="2367048776" sldId="278"/>
            <ac:spMk id="96" creationId="{03E8462A-FEBA-4848-81CC-3F8DA3E477BE}"/>
          </ac:spMkLst>
        </pc:spChg>
        <pc:spChg chg="add">
          <ac:chgData name="LaLune DeIdees" userId="835226e44ce7f1ae" providerId="Windows Live" clId="Web-{674A681E-A853-4B66-8218-A5212CDD30D9}" dt="2018-12-14T12:05:31.266" v="133"/>
          <ac:spMkLst>
            <pc:docMk/>
            <pc:sldMk cId="2367048776" sldId="278"/>
            <ac:spMk id="109" creationId="{7941F9B1-B01B-4A84-89D9-B169AEB4E456}"/>
          </ac:spMkLst>
        </pc:spChg>
        <pc:grpChg chg="del">
          <ac:chgData name="LaLune DeIdees" userId="835226e44ce7f1ae" providerId="Windows Live" clId="Web-{674A681E-A853-4B66-8218-A5212CDD30D9}" dt="2018-12-14T12:05:31.266" v="133"/>
          <ac:grpSpMkLst>
            <pc:docMk/>
            <pc:sldMk cId="2367048776" sldId="278"/>
            <ac:grpSpMk id="54" creationId="{609316A9-990D-4EC3-A671-70EE5C1493A4}"/>
          </ac:grpSpMkLst>
        </pc:grpChg>
        <pc:grpChg chg="del">
          <ac:chgData name="LaLune DeIdees" userId="835226e44ce7f1ae" providerId="Windows Live" clId="Web-{674A681E-A853-4B66-8218-A5212CDD30D9}" dt="2018-12-14T12:05:31.266" v="133"/>
          <ac:grpSpMkLst>
            <pc:docMk/>
            <pc:sldMk cId="2367048776" sldId="278"/>
            <ac:grpSpMk id="68" creationId="{2109F83F-40FE-4DB3-84CC-09FB3340D06D}"/>
          </ac:grpSpMkLst>
        </pc:grpChg>
        <pc:grpChg chg="add">
          <ac:chgData name="LaLune DeIdees" userId="835226e44ce7f1ae" providerId="Windows Live" clId="Web-{674A681E-A853-4B66-8218-A5212CDD30D9}" dt="2018-12-14T12:05:31.266" v="133"/>
          <ac:grpSpMkLst>
            <pc:docMk/>
            <pc:sldMk cId="2367048776" sldId="278"/>
            <ac:grpSpMk id="84" creationId="{609316A9-990D-4EC3-A671-70EE5C1493A4}"/>
          </ac:grpSpMkLst>
        </pc:grpChg>
        <pc:grpChg chg="add">
          <ac:chgData name="LaLune DeIdees" userId="835226e44ce7f1ae" providerId="Windows Live" clId="Web-{674A681E-A853-4B66-8218-A5212CDD30D9}" dt="2018-12-14T12:05:31.266" v="133"/>
          <ac:grpSpMkLst>
            <pc:docMk/>
            <pc:sldMk cId="2367048776" sldId="278"/>
            <ac:grpSpMk id="98" creationId="{2109F83F-40FE-4DB3-84CC-09FB3340D06D}"/>
          </ac:grpSpMkLst>
        </pc:grpChg>
        <pc:picChg chg="add mod">
          <ac:chgData name="LaLune DeIdees" userId="835226e44ce7f1ae" providerId="Windows Live" clId="Web-{674A681E-A853-4B66-8218-A5212CDD30D9}" dt="2018-12-14T12:05:31.266" v="133"/>
          <ac:picMkLst>
            <pc:docMk/>
            <pc:sldMk cId="2367048776" sldId="278"/>
            <ac:picMk id="2" creationId="{B0157D92-1FA4-4444-A5D6-6A9515C61FE8}"/>
          </ac:picMkLst>
        </pc:picChg>
        <pc:picChg chg="del">
          <ac:chgData name="LaLune DeIdees" userId="835226e44ce7f1ae" providerId="Windows Live" clId="Web-{674A681E-A853-4B66-8218-A5212CDD30D9}" dt="2018-12-14T12:05:13.625" v="128"/>
          <ac:picMkLst>
            <pc:docMk/>
            <pc:sldMk cId="2367048776" sldId="278"/>
            <ac:picMk id="3" creationId="{A7D91D9E-AC76-4B72-8540-7B54ED364F70}"/>
          </ac:picMkLst>
        </pc:picChg>
      </pc:sldChg>
      <pc:sldChg chg="addSp delSp modSp add replId">
        <pc:chgData name="LaLune DeIdees" userId="835226e44ce7f1ae" providerId="Windows Live" clId="Web-{674A681E-A853-4B66-8218-A5212CDD30D9}" dt="2018-12-14T12:06:23.923" v="144" actId="1076"/>
        <pc:sldMkLst>
          <pc:docMk/>
          <pc:sldMk cId="1267831775" sldId="279"/>
        </pc:sldMkLst>
        <pc:picChg chg="del">
          <ac:chgData name="LaLune DeIdees" userId="835226e44ce7f1ae" providerId="Windows Live" clId="Web-{674A681E-A853-4B66-8218-A5212CDD30D9}" dt="2018-12-14T12:05:45.954" v="136"/>
          <ac:picMkLst>
            <pc:docMk/>
            <pc:sldMk cId="1267831775" sldId="279"/>
            <ac:picMk id="2" creationId="{B0157D92-1FA4-4444-A5D6-6A9515C61FE8}"/>
          </ac:picMkLst>
        </pc:picChg>
        <pc:picChg chg="add mod">
          <ac:chgData name="LaLune DeIdees" userId="835226e44ce7f1ae" providerId="Windows Live" clId="Web-{674A681E-A853-4B66-8218-A5212CDD30D9}" dt="2018-12-14T12:06:23.923" v="144" actId="1076"/>
          <ac:picMkLst>
            <pc:docMk/>
            <pc:sldMk cId="1267831775" sldId="279"/>
            <ac:picMk id="3" creationId="{49103085-B771-42E0-BD9A-17BFB8A4BA21}"/>
          </ac:picMkLst>
        </pc:picChg>
      </pc:sldChg>
    </pc:docChg>
  </pc:docChgLst>
  <pc:docChgLst>
    <pc:chgData name="LaLune DeIdees" userId="835226e44ce7f1ae" providerId="Windows Live" clId="Web-{4CFA85EF-EABB-4659-8F39-8E3D63E546C7}"/>
    <pc:docChg chg="addSld delSld modSld">
      <pc:chgData name="LaLune DeIdees" userId="835226e44ce7f1ae" providerId="Windows Live" clId="Web-{4CFA85EF-EABB-4659-8F39-8E3D63E546C7}" dt="2018-12-03T20:17:39.382" v="867" actId="14100"/>
      <pc:docMkLst>
        <pc:docMk/>
      </pc:docMkLst>
      <pc:sldChg chg="addSp modSp modTransition">
        <pc:chgData name="LaLune DeIdees" userId="835226e44ce7f1ae" providerId="Windows Live" clId="Web-{4CFA85EF-EABB-4659-8F39-8E3D63E546C7}" dt="2018-12-03T20:10:07.693" v="828"/>
        <pc:sldMkLst>
          <pc:docMk/>
          <pc:sldMk cId="521040635" sldId="256"/>
        </pc:sldMkLst>
        <pc:spChg chg="mod">
          <ac:chgData name="LaLune DeIdees" userId="835226e44ce7f1ae" providerId="Windows Live" clId="Web-{4CFA85EF-EABB-4659-8F39-8E3D63E546C7}" dt="2018-12-03T18:16:47.100" v="71" actId="1076"/>
          <ac:spMkLst>
            <pc:docMk/>
            <pc:sldMk cId="521040635" sldId="256"/>
            <ac:spMk id="2" creationId="{00000000-0000-0000-0000-000000000000}"/>
          </ac:spMkLst>
        </pc:spChg>
        <pc:spChg chg="mod">
          <ac:chgData name="LaLune DeIdees" userId="835226e44ce7f1ae" providerId="Windows Live" clId="Web-{4CFA85EF-EABB-4659-8F39-8E3D63E546C7}" dt="2018-12-03T18:16:58.631" v="72" actId="1076"/>
          <ac:spMkLst>
            <pc:docMk/>
            <pc:sldMk cId="521040635" sldId="256"/>
            <ac:spMk id="3" creationId="{00000000-0000-0000-0000-000000000000}"/>
          </ac:spMkLst>
        </pc:spChg>
        <pc:picChg chg="add mod">
          <ac:chgData name="LaLune DeIdees" userId="835226e44ce7f1ae" providerId="Windows Live" clId="Web-{4CFA85EF-EABB-4659-8F39-8E3D63E546C7}" dt="2018-12-03T18:17:09.084" v="75" actId="1076"/>
          <ac:picMkLst>
            <pc:docMk/>
            <pc:sldMk cId="521040635" sldId="256"/>
            <ac:picMk id="4" creationId="{8E14C1C3-ADD5-4352-804D-3DFC7D3008CC}"/>
          </ac:picMkLst>
        </pc:picChg>
      </pc:sldChg>
      <pc:sldChg chg="addSp delSp modSp new del mod setBg">
        <pc:chgData name="LaLune DeIdees" userId="835226e44ce7f1ae" providerId="Windows Live" clId="Web-{4CFA85EF-EABB-4659-8F39-8E3D63E546C7}" dt="2018-12-03T18:25:58.774" v="121"/>
        <pc:sldMkLst>
          <pc:docMk/>
          <pc:sldMk cId="1055019750" sldId="257"/>
        </pc:sldMkLst>
        <pc:spChg chg="del mod">
          <ac:chgData name="LaLune DeIdees" userId="835226e44ce7f1ae" providerId="Windows Live" clId="Web-{4CFA85EF-EABB-4659-8F39-8E3D63E546C7}" dt="2018-12-03T18:25:53.040" v="120"/>
          <ac:spMkLst>
            <pc:docMk/>
            <pc:sldMk cId="1055019750" sldId="257"/>
            <ac:spMk id="2" creationId="{77B761E7-58F4-4764-866F-87905241A7A0}"/>
          </ac:spMkLst>
        </pc:spChg>
        <pc:spChg chg="del">
          <ac:chgData name="LaLune DeIdees" userId="835226e44ce7f1ae" providerId="Windows Live" clId="Web-{4CFA85EF-EABB-4659-8F39-8E3D63E546C7}" dt="2018-12-03T18:21:01.570" v="91"/>
          <ac:spMkLst>
            <pc:docMk/>
            <pc:sldMk cId="1055019750" sldId="257"/>
            <ac:spMk id="3" creationId="{CA67CCA6-D1F5-42C5-87C2-B03B060142FF}"/>
          </ac:spMkLst>
        </pc:spChg>
        <pc:spChg chg="add mod">
          <ac:chgData name="LaLune DeIdees" userId="835226e44ce7f1ae" providerId="Windows Live" clId="Web-{4CFA85EF-EABB-4659-8F39-8E3D63E546C7}" dt="2018-12-03T18:25:53.040" v="120"/>
          <ac:spMkLst>
            <pc:docMk/>
            <pc:sldMk cId="1055019750" sldId="257"/>
            <ac:spMk id="12" creationId="{39FC2FDE-DDB3-4CA9-803C-66A53C24B8D6}"/>
          </ac:spMkLst>
        </pc:spChg>
        <pc:spChg chg="add mod ord">
          <ac:chgData name="LaLune DeIdees" userId="835226e44ce7f1ae" providerId="Windows Live" clId="Web-{4CFA85EF-EABB-4659-8F39-8E3D63E546C7}" dt="2018-12-03T18:25:02.961" v="112"/>
          <ac:spMkLst>
            <pc:docMk/>
            <pc:sldMk cId="1055019750" sldId="257"/>
            <ac:spMk id="13" creationId="{2A123CE7-0E6B-4AC2-929A-E03F6B8B0EBC}"/>
          </ac:spMkLst>
        </pc:spChg>
        <pc:spChg chg="add del">
          <ac:chgData name="LaLune DeIdees" userId="835226e44ce7f1ae" providerId="Windows Live" clId="Web-{4CFA85EF-EABB-4659-8F39-8E3D63E546C7}" dt="2018-12-03T18:25:02.961" v="112"/>
          <ac:spMkLst>
            <pc:docMk/>
            <pc:sldMk cId="1055019750" sldId="257"/>
            <ac:spMk id="16" creationId="{FD076C4F-CB47-4A2D-95A1-9D5E3C2B7683}"/>
          </ac:spMkLst>
        </pc:spChg>
        <pc:spChg chg="add del">
          <ac:chgData name="LaLune DeIdees" userId="835226e44ce7f1ae" providerId="Windows Live" clId="Web-{4CFA85EF-EABB-4659-8F39-8E3D63E546C7}" dt="2018-12-03T18:25:02.961" v="112"/>
          <ac:spMkLst>
            <pc:docMk/>
            <pc:sldMk cId="1055019750" sldId="257"/>
            <ac:spMk id="22" creationId="{6F953D60-C1AF-4BFA-9B22-BFE8F0BA1D30}"/>
          </ac:spMkLst>
        </pc:spChg>
        <pc:spChg chg="add del">
          <ac:chgData name="LaLune DeIdees" userId="835226e44ce7f1ae" providerId="Windows Live" clId="Web-{4CFA85EF-EABB-4659-8F39-8E3D63E546C7}" dt="2018-12-03T18:25:02.852" v="111"/>
          <ac:spMkLst>
            <pc:docMk/>
            <pc:sldMk cId="1055019750" sldId="257"/>
            <ac:spMk id="27" creationId="{47037EC2-E7BE-462D-8EA7-37A9F4985487}"/>
          </ac:spMkLst>
        </pc:spChg>
        <pc:picChg chg="add mod ord">
          <ac:chgData name="LaLune DeIdees" userId="835226e44ce7f1ae" providerId="Windows Live" clId="Web-{4CFA85EF-EABB-4659-8F39-8E3D63E546C7}" dt="2018-12-03T18:25:02.961" v="112"/>
          <ac:picMkLst>
            <pc:docMk/>
            <pc:sldMk cId="1055019750" sldId="257"/>
            <ac:picMk id="6" creationId="{955C70D8-ED5E-40CC-A4E5-DC4F77A6B3C9}"/>
          </ac:picMkLst>
        </pc:picChg>
        <pc:picChg chg="add mod ord">
          <ac:chgData name="LaLune DeIdees" userId="835226e44ce7f1ae" providerId="Windows Live" clId="Web-{4CFA85EF-EABB-4659-8F39-8E3D63E546C7}" dt="2018-12-03T18:25:42.508" v="118" actId="14100"/>
          <ac:picMkLst>
            <pc:docMk/>
            <pc:sldMk cId="1055019750" sldId="257"/>
            <ac:picMk id="8" creationId="{D072B228-F3AD-490D-8024-48C643B144EA}"/>
          </ac:picMkLst>
        </pc:picChg>
        <pc:picChg chg="add del mod ord replId">
          <ac:chgData name="LaLune DeIdees" userId="835226e44ce7f1ae" providerId="Windows Live" clId="Web-{4CFA85EF-EABB-4659-8F39-8E3D63E546C7}" dt="2018-12-03T18:23:49.914" v="97"/>
          <ac:picMkLst>
            <pc:docMk/>
            <pc:sldMk cId="1055019750" sldId="257"/>
            <ac:picMk id="10" creationId="{14838E88-D4D2-421B-B8E8-988F3AD6D077}"/>
          </ac:picMkLst>
        </pc:picChg>
        <pc:picChg chg="add mod">
          <ac:chgData name="LaLune DeIdees" userId="835226e44ce7f1ae" providerId="Windows Live" clId="Web-{4CFA85EF-EABB-4659-8F39-8E3D63E546C7}" dt="2018-12-03T18:25:33.493" v="117" actId="1076"/>
          <ac:picMkLst>
            <pc:docMk/>
            <pc:sldMk cId="1055019750" sldId="257"/>
            <ac:picMk id="11" creationId="{14838E88-D4D2-421B-B8E8-988F3AD6D077}"/>
          </ac:picMkLst>
        </pc:picChg>
        <pc:cxnChg chg="add del">
          <ac:chgData name="LaLune DeIdees" userId="835226e44ce7f1ae" providerId="Windows Live" clId="Web-{4CFA85EF-EABB-4659-8F39-8E3D63E546C7}" dt="2018-12-03T18:25:02.961" v="112"/>
          <ac:cxnSpMkLst>
            <pc:docMk/>
            <pc:sldMk cId="1055019750" sldId="257"/>
            <ac:cxnSpMk id="18" creationId="{EEAF915B-5344-46DC-8097-7DAF0627744D}"/>
          </ac:cxnSpMkLst>
        </pc:cxnChg>
        <pc:cxnChg chg="add del">
          <ac:chgData name="LaLune DeIdees" userId="835226e44ce7f1ae" providerId="Windows Live" clId="Web-{4CFA85EF-EABB-4659-8F39-8E3D63E546C7}" dt="2018-12-03T18:25:02.961" v="112"/>
          <ac:cxnSpMkLst>
            <pc:docMk/>
            <pc:sldMk cId="1055019750" sldId="257"/>
            <ac:cxnSpMk id="20" creationId="{70B738F4-B505-468D-996C-FEC3D1CA103C}"/>
          </ac:cxnSpMkLst>
        </pc:cxnChg>
      </pc:sldChg>
      <pc:sldChg chg="addSp delSp modSp new mod modTransition setBg">
        <pc:chgData name="LaLune DeIdees" userId="835226e44ce7f1ae" providerId="Windows Live" clId="Web-{4CFA85EF-EABB-4659-8F39-8E3D63E546C7}" dt="2018-12-03T20:10:36.927" v="831"/>
        <pc:sldMkLst>
          <pc:docMk/>
          <pc:sldMk cId="3748874406" sldId="257"/>
        </pc:sldMkLst>
        <pc:spChg chg="mod ord">
          <ac:chgData name="LaLune DeIdees" userId="835226e44ce7f1ae" providerId="Windows Live" clId="Web-{4CFA85EF-EABB-4659-8F39-8E3D63E546C7}" dt="2018-12-03T18:35:38.886" v="172"/>
          <ac:spMkLst>
            <pc:docMk/>
            <pc:sldMk cId="3748874406" sldId="257"/>
            <ac:spMk id="2" creationId="{89DF4526-79F1-4E64-B721-260EDCAA1282}"/>
          </ac:spMkLst>
        </pc:spChg>
        <pc:spChg chg="del">
          <ac:chgData name="LaLune DeIdees" userId="835226e44ce7f1ae" providerId="Windows Live" clId="Web-{4CFA85EF-EABB-4659-8F39-8E3D63E546C7}" dt="2018-12-03T18:26:07.009" v="123"/>
          <ac:spMkLst>
            <pc:docMk/>
            <pc:sldMk cId="3748874406" sldId="257"/>
            <ac:spMk id="3" creationId="{0D1024FB-DFD3-4C7A-8F4F-770A047DC054}"/>
          </ac:spMkLst>
        </pc:spChg>
        <pc:spChg chg="add del">
          <ac:chgData name="LaLune DeIdees" userId="835226e44ce7f1ae" providerId="Windows Live" clId="Web-{4CFA85EF-EABB-4659-8F39-8E3D63E546C7}" dt="2018-12-03T18:35:38.886" v="172"/>
          <ac:spMkLst>
            <pc:docMk/>
            <pc:sldMk cId="3748874406" sldId="257"/>
            <ac:spMk id="46" creationId="{8E50F04E-623D-4986-B5CD-C0B81988997C}"/>
          </ac:spMkLst>
        </pc:spChg>
        <pc:spChg chg="add del">
          <ac:chgData name="LaLune DeIdees" userId="835226e44ce7f1ae" providerId="Windows Live" clId="Web-{4CFA85EF-EABB-4659-8F39-8E3D63E546C7}" dt="2018-12-03T18:35:38.886" v="172"/>
          <ac:spMkLst>
            <pc:docMk/>
            <pc:sldMk cId="3748874406" sldId="257"/>
            <ac:spMk id="48" creationId="{86291386-477A-43F8-A8F0-1A6BF5BDAB2A}"/>
          </ac:spMkLst>
        </pc:spChg>
        <pc:spChg chg="add del">
          <ac:chgData name="LaLune DeIdees" userId="835226e44ce7f1ae" providerId="Windows Live" clId="Web-{4CFA85EF-EABB-4659-8F39-8E3D63E546C7}" dt="2018-12-03T18:35:38.886" v="172"/>
          <ac:spMkLst>
            <pc:docMk/>
            <pc:sldMk cId="3748874406" sldId="257"/>
            <ac:spMk id="54" creationId="{AF40B8CC-1AB9-4530-A706-A7810ACBB086}"/>
          </ac:spMkLst>
        </pc:spChg>
        <pc:spChg chg="add del">
          <ac:chgData name="LaLune DeIdees" userId="835226e44ce7f1ae" providerId="Windows Live" clId="Web-{4CFA85EF-EABB-4659-8F39-8E3D63E546C7}" dt="2018-12-03T18:35:38.886" v="172"/>
          <ac:spMkLst>
            <pc:docMk/>
            <pc:sldMk cId="3748874406" sldId="257"/>
            <ac:spMk id="56" creationId="{58534D90-2157-402D-B07B-FBA638EB18CE}"/>
          </ac:spMkLst>
        </pc:spChg>
        <pc:spChg chg="add del">
          <ac:chgData name="LaLune DeIdees" userId="835226e44ce7f1ae" providerId="Windows Live" clId="Web-{4CFA85EF-EABB-4659-8F39-8E3D63E546C7}" dt="2018-12-03T18:35:38.886" v="172"/>
          <ac:spMkLst>
            <pc:docMk/>
            <pc:sldMk cId="3748874406" sldId="257"/>
            <ac:spMk id="58" creationId="{7C823D66-9F7D-4C20-BA5A-2C4CCA9D06D7}"/>
          </ac:spMkLst>
        </pc:spChg>
        <pc:spChg chg="add del">
          <ac:chgData name="LaLune DeIdees" userId="835226e44ce7f1ae" providerId="Windows Live" clId="Web-{4CFA85EF-EABB-4659-8F39-8E3D63E546C7}" dt="2018-12-03T18:35:38.886" v="172"/>
          <ac:spMkLst>
            <pc:docMk/>
            <pc:sldMk cId="3748874406" sldId="257"/>
            <ac:spMk id="60" creationId="{F541EF9B-C286-4D5C-8CDD-3371B8CD3426}"/>
          </ac:spMkLst>
        </pc:spChg>
        <pc:spChg chg="add del">
          <ac:chgData name="LaLune DeIdees" userId="835226e44ce7f1ae" providerId="Windows Live" clId="Web-{4CFA85EF-EABB-4659-8F39-8E3D63E546C7}" dt="2018-12-03T18:35:38.886" v="172"/>
          <ac:spMkLst>
            <pc:docMk/>
            <pc:sldMk cId="3748874406" sldId="257"/>
            <ac:spMk id="62" creationId="{ACE7EDEC-2142-4226-8DE2-C0DD62DBF078}"/>
          </ac:spMkLst>
        </pc:spChg>
        <pc:spChg chg="add del">
          <ac:chgData name="LaLune DeIdees" userId="835226e44ce7f1ae" providerId="Windows Live" clId="Web-{4CFA85EF-EABB-4659-8F39-8E3D63E546C7}" dt="2018-12-03T18:35:38.886" v="172"/>
          <ac:spMkLst>
            <pc:docMk/>
            <pc:sldMk cId="3748874406" sldId="257"/>
            <ac:spMk id="64" creationId="{FD9DBDC6-2704-426E-B442-EF589C4922D2}"/>
          </ac:spMkLst>
        </pc:spChg>
        <pc:spChg chg="add del">
          <ac:chgData name="LaLune DeIdees" userId="835226e44ce7f1ae" providerId="Windows Live" clId="Web-{4CFA85EF-EABB-4659-8F39-8E3D63E546C7}" dt="2018-12-03T18:35:38.886" v="172"/>
          <ac:spMkLst>
            <pc:docMk/>
            <pc:sldMk cId="3748874406" sldId="257"/>
            <ac:spMk id="66" creationId="{C0610386-62A6-4533-9B4E-DBCA662AACDD}"/>
          </ac:spMkLst>
        </pc:spChg>
        <pc:grpChg chg="add del">
          <ac:chgData name="LaLune DeIdees" userId="835226e44ce7f1ae" providerId="Windows Live" clId="Web-{4CFA85EF-EABB-4659-8F39-8E3D63E546C7}" dt="2018-12-03T18:35:38.886" v="172"/>
          <ac:grpSpMkLst>
            <pc:docMk/>
            <pc:sldMk cId="3748874406" sldId="257"/>
            <ac:grpSpMk id="15" creationId="{1EA3DE74-31A6-48AD-8C0A-E33A679BAF05}"/>
          </ac:grpSpMkLst>
        </pc:grpChg>
        <pc:grpChg chg="add del">
          <ac:chgData name="LaLune DeIdees" userId="835226e44ce7f1ae" providerId="Windows Live" clId="Web-{4CFA85EF-EABB-4659-8F39-8E3D63E546C7}" dt="2018-12-03T18:35:38.886" v="172"/>
          <ac:grpSpMkLst>
            <pc:docMk/>
            <pc:sldMk cId="3748874406" sldId="257"/>
            <ac:grpSpMk id="34" creationId="{1EA3DE74-31A6-48AD-8C0A-E33A679BAF05}"/>
          </ac:grpSpMkLst>
        </pc:grpChg>
        <pc:picChg chg="add mod ord">
          <ac:chgData name="LaLune DeIdees" userId="835226e44ce7f1ae" providerId="Windows Live" clId="Web-{4CFA85EF-EABB-4659-8F39-8E3D63E546C7}" dt="2018-12-03T18:35:38.886" v="172"/>
          <ac:picMkLst>
            <pc:docMk/>
            <pc:sldMk cId="3748874406" sldId="257"/>
            <ac:picMk id="4" creationId="{174F6A43-0AB9-439E-936E-AF0F51B36920}"/>
          </ac:picMkLst>
        </pc:picChg>
        <pc:picChg chg="add mod">
          <ac:chgData name="LaLune DeIdees" userId="835226e44ce7f1ae" providerId="Windows Live" clId="Web-{4CFA85EF-EABB-4659-8F39-8E3D63E546C7}" dt="2018-12-03T18:35:38.886" v="172"/>
          <ac:picMkLst>
            <pc:docMk/>
            <pc:sldMk cId="3748874406" sldId="257"/>
            <ac:picMk id="6" creationId="{7C258369-FE16-416D-ACD5-C4D7BAFA974D}"/>
          </ac:picMkLst>
        </pc:picChg>
        <pc:picChg chg="add mod ord">
          <ac:chgData name="LaLune DeIdees" userId="835226e44ce7f1ae" providerId="Windows Live" clId="Web-{4CFA85EF-EABB-4659-8F39-8E3D63E546C7}" dt="2018-12-03T18:35:38.886" v="172"/>
          <ac:picMkLst>
            <pc:docMk/>
            <pc:sldMk cId="3748874406" sldId="257"/>
            <ac:picMk id="8" creationId="{4CFE0FEF-3A87-4C37-8D5B-9A3E63966432}"/>
          </ac:picMkLst>
        </pc:picChg>
        <pc:picChg chg="add mod">
          <ac:chgData name="LaLune DeIdees" userId="835226e44ce7f1ae" providerId="Windows Live" clId="Web-{4CFA85EF-EABB-4659-8F39-8E3D63E546C7}" dt="2018-12-03T18:35:38.886" v="172"/>
          <ac:picMkLst>
            <pc:docMk/>
            <pc:sldMk cId="3748874406" sldId="257"/>
            <ac:picMk id="10" creationId="{0E0BBC05-18AC-4B4C-9519-EBEF0B6915B8}"/>
          </ac:picMkLst>
        </pc:picChg>
        <pc:cxnChg chg="add del">
          <ac:chgData name="LaLune DeIdees" userId="835226e44ce7f1ae" providerId="Windows Live" clId="Web-{4CFA85EF-EABB-4659-8F39-8E3D63E546C7}" dt="2018-12-03T18:35:38.886" v="172"/>
          <ac:cxnSpMkLst>
            <pc:docMk/>
            <pc:sldMk cId="3748874406" sldId="257"/>
            <ac:cxnSpMk id="27" creationId="{CBAE7D61-C468-452B-AD40-2FD6365B4842}"/>
          </ac:cxnSpMkLst>
        </pc:cxnChg>
        <pc:cxnChg chg="add del mod">
          <ac:chgData name="LaLune DeIdees" userId="835226e44ce7f1ae" providerId="Windows Live" clId="Web-{4CFA85EF-EABB-4659-8F39-8E3D63E546C7}" dt="2018-12-03T18:35:38.886" v="172"/>
          <ac:cxnSpMkLst>
            <pc:docMk/>
            <pc:sldMk cId="3748874406" sldId="257"/>
            <ac:cxnSpMk id="29" creationId="{7D8C0890-7680-4FCD-B337-24D18C1B754F}"/>
          </ac:cxnSpMkLst>
        </pc:cxnChg>
        <pc:cxnChg chg="add del">
          <ac:chgData name="LaLune DeIdees" userId="835226e44ce7f1ae" providerId="Windows Live" clId="Web-{4CFA85EF-EABB-4659-8F39-8E3D63E546C7}" dt="2018-12-03T18:35:38.886" v="172"/>
          <ac:cxnSpMkLst>
            <pc:docMk/>
            <pc:sldMk cId="3748874406" sldId="257"/>
            <ac:cxnSpMk id="50" creationId="{5D48F842-6B42-4881-BC58-4B6384B0C3DB}"/>
          </ac:cxnSpMkLst>
        </pc:cxnChg>
        <pc:cxnChg chg="add del">
          <ac:chgData name="LaLune DeIdees" userId="835226e44ce7f1ae" providerId="Windows Live" clId="Web-{4CFA85EF-EABB-4659-8F39-8E3D63E546C7}" dt="2018-12-03T18:35:38.886" v="172"/>
          <ac:cxnSpMkLst>
            <pc:docMk/>
            <pc:sldMk cId="3748874406" sldId="257"/>
            <ac:cxnSpMk id="52" creationId="{0670D70C-85CB-404B-BFBD-FF0FA616DD77}"/>
          </ac:cxnSpMkLst>
        </pc:cxnChg>
      </pc:sldChg>
      <pc:sldChg chg="addSp delSp modSp new mod modTransition setBg setClrOvrMap">
        <pc:chgData name="LaLune DeIdees" userId="835226e44ce7f1ae" providerId="Windows Live" clId="Web-{4CFA85EF-EABB-4659-8F39-8E3D63E546C7}" dt="2018-12-03T20:11:05.162" v="832"/>
        <pc:sldMkLst>
          <pc:docMk/>
          <pc:sldMk cId="1921981503" sldId="258"/>
        </pc:sldMkLst>
        <pc:spChg chg="mod">
          <ac:chgData name="LaLune DeIdees" userId="835226e44ce7f1ae" providerId="Windows Live" clId="Web-{4CFA85EF-EABB-4659-8F39-8E3D63E546C7}" dt="2018-12-03T18:34:50.683" v="170"/>
          <ac:spMkLst>
            <pc:docMk/>
            <pc:sldMk cId="1921981503" sldId="258"/>
            <ac:spMk id="2" creationId="{F8301EB9-B94E-411E-989A-1E6E3A5D3B67}"/>
          </ac:spMkLst>
        </pc:spChg>
        <pc:spChg chg="del">
          <ac:chgData name="LaLune DeIdees" userId="835226e44ce7f1ae" providerId="Windows Live" clId="Web-{4CFA85EF-EABB-4659-8F39-8E3D63E546C7}" dt="2018-12-03T18:29:09.212" v="168"/>
          <ac:spMkLst>
            <pc:docMk/>
            <pc:sldMk cId="1921981503" sldId="258"/>
            <ac:spMk id="3" creationId="{E0245D16-B40C-45B0-B993-846B47154AC1}"/>
          </ac:spMkLst>
        </pc:spChg>
        <pc:spChg chg="add">
          <ac:chgData name="LaLune DeIdees" userId="835226e44ce7f1ae" providerId="Windows Live" clId="Web-{4CFA85EF-EABB-4659-8F39-8E3D63E546C7}" dt="2018-12-03T18:34:50.683" v="170"/>
          <ac:spMkLst>
            <pc:docMk/>
            <pc:sldMk cId="1921981503" sldId="258"/>
            <ac:spMk id="23" creationId="{4F71A406-3CB7-4E4D-B434-24E6AA4F3997}"/>
          </ac:spMkLst>
        </pc:spChg>
        <pc:grpChg chg="add">
          <ac:chgData name="LaLune DeIdees" userId="835226e44ce7f1ae" providerId="Windows Live" clId="Web-{4CFA85EF-EABB-4659-8F39-8E3D63E546C7}" dt="2018-12-03T18:34:50.683" v="170"/>
          <ac:grpSpMkLst>
            <pc:docMk/>
            <pc:sldMk cId="1921981503" sldId="258"/>
            <ac:grpSpMk id="11" creationId="{5EA39187-0197-4C1D-BE4A-06B353C7B215}"/>
          </ac:grpSpMkLst>
        </pc:grpChg>
        <pc:picChg chg="add mod ord">
          <ac:chgData name="LaLune DeIdees" userId="835226e44ce7f1ae" providerId="Windows Live" clId="Web-{4CFA85EF-EABB-4659-8F39-8E3D63E546C7}" dt="2018-12-03T18:34:50.683" v="170"/>
          <ac:picMkLst>
            <pc:docMk/>
            <pc:sldMk cId="1921981503" sldId="258"/>
            <ac:picMk id="4" creationId="{7D2004B9-2964-4C05-9B90-A5BC2F2931A9}"/>
          </ac:picMkLst>
        </pc:picChg>
        <pc:picChg chg="add mod">
          <ac:chgData name="LaLune DeIdees" userId="835226e44ce7f1ae" providerId="Windows Live" clId="Web-{4CFA85EF-EABB-4659-8F39-8E3D63E546C7}" dt="2018-12-03T18:34:50.683" v="170"/>
          <ac:picMkLst>
            <pc:docMk/>
            <pc:sldMk cId="1921981503" sldId="258"/>
            <ac:picMk id="6" creationId="{74CD4A13-134B-4C3B-9780-DD02D576BA7C}"/>
          </ac:picMkLst>
        </pc:picChg>
      </pc:sldChg>
      <pc:sldChg chg="addSp delSp modSp new del">
        <pc:chgData name="LaLune DeIdees" userId="835226e44ce7f1ae" providerId="Windows Live" clId="Web-{4CFA85EF-EABB-4659-8F39-8E3D63E546C7}" dt="2018-12-03T18:43:59.966" v="255"/>
        <pc:sldMkLst>
          <pc:docMk/>
          <pc:sldMk cId="580961854" sldId="259"/>
        </pc:sldMkLst>
        <pc:spChg chg="del">
          <ac:chgData name="LaLune DeIdees" userId="835226e44ce7f1ae" providerId="Windows Live" clId="Web-{4CFA85EF-EABB-4659-8F39-8E3D63E546C7}" dt="2018-12-03T18:43:17.888" v="249"/>
          <ac:spMkLst>
            <pc:docMk/>
            <pc:sldMk cId="580961854" sldId="259"/>
            <ac:spMk id="3" creationId="{6AAF3D3F-7235-4550-B5BE-E450745ACD65}"/>
          </ac:spMkLst>
        </pc:spChg>
        <pc:spChg chg="add mod">
          <ac:chgData name="LaLune DeIdees" userId="835226e44ce7f1ae" providerId="Windows Live" clId="Web-{4CFA85EF-EABB-4659-8F39-8E3D63E546C7}" dt="2018-12-03T18:43:32.482" v="254" actId="1076"/>
          <ac:spMkLst>
            <pc:docMk/>
            <pc:sldMk cId="580961854" sldId="259"/>
            <ac:spMk id="11" creationId="{E752DFB7-1E8E-414C-B5E9-D883C40EFE68}"/>
          </ac:spMkLst>
        </pc:spChg>
        <pc:picChg chg="add del mod ord">
          <ac:chgData name="LaLune DeIdees" userId="835226e44ce7f1ae" providerId="Windows Live" clId="Web-{4CFA85EF-EABB-4659-8F39-8E3D63E546C7}" dt="2018-12-03T18:43:27.482" v="252"/>
          <ac:picMkLst>
            <pc:docMk/>
            <pc:sldMk cId="580961854" sldId="259"/>
            <ac:picMk id="4" creationId="{0CF6B1CA-68C8-4581-91E2-9F55ADA9BC12}"/>
          </ac:picMkLst>
        </pc:picChg>
        <pc:picChg chg="add mod">
          <ac:chgData name="LaLune DeIdees" userId="835226e44ce7f1ae" providerId="Windows Live" clId="Web-{4CFA85EF-EABB-4659-8F39-8E3D63E546C7}" dt="2018-12-03T18:43:20.498" v="250"/>
          <ac:picMkLst>
            <pc:docMk/>
            <pc:sldMk cId="580961854" sldId="259"/>
            <ac:picMk id="6" creationId="{0DF54D1D-6B45-4B5B-B0F6-3A1C20C4EF5F}"/>
          </ac:picMkLst>
        </pc:picChg>
        <pc:picChg chg="add mod">
          <ac:chgData name="LaLune DeIdees" userId="835226e44ce7f1ae" providerId="Windows Live" clId="Web-{4CFA85EF-EABB-4659-8F39-8E3D63E546C7}" dt="2018-12-03T18:43:22.341" v="251"/>
          <ac:picMkLst>
            <pc:docMk/>
            <pc:sldMk cId="580961854" sldId="259"/>
            <ac:picMk id="8" creationId="{9D8EC0A6-BBBD-4AA7-87CB-E6E879F42DDA}"/>
          </ac:picMkLst>
        </pc:picChg>
      </pc:sldChg>
      <pc:sldChg chg="addSp delSp modSp new mod modTransition setBg setClrOvrMap">
        <pc:chgData name="LaLune DeIdees" userId="835226e44ce7f1ae" providerId="Windows Live" clId="Web-{4CFA85EF-EABB-4659-8F39-8E3D63E546C7}" dt="2018-12-03T20:12:05.303" v="834"/>
        <pc:sldMkLst>
          <pc:docMk/>
          <pc:sldMk cId="3613972197" sldId="259"/>
        </pc:sldMkLst>
        <pc:spChg chg="mod">
          <ac:chgData name="LaLune DeIdees" userId="835226e44ce7f1ae" providerId="Windows Live" clId="Web-{4CFA85EF-EABB-4659-8F39-8E3D63E546C7}" dt="2018-12-03T18:44:22.232" v="270" actId="20577"/>
          <ac:spMkLst>
            <pc:docMk/>
            <pc:sldMk cId="3613972197" sldId="259"/>
            <ac:spMk id="2" creationId="{EDBB4E7F-3FD3-478E-A526-01067CE52EDD}"/>
          </ac:spMkLst>
        </pc:spChg>
        <pc:spChg chg="del">
          <ac:chgData name="LaLune DeIdees" userId="835226e44ce7f1ae" providerId="Windows Live" clId="Web-{4CFA85EF-EABB-4659-8F39-8E3D63E546C7}" dt="2018-12-03T18:44:07.451" v="257"/>
          <ac:spMkLst>
            <pc:docMk/>
            <pc:sldMk cId="3613972197" sldId="259"/>
            <ac:spMk id="3" creationId="{AB365825-A038-462E-AF04-3E6C1C775D76}"/>
          </ac:spMkLst>
        </pc:spChg>
        <pc:spChg chg="add">
          <ac:chgData name="LaLune DeIdees" userId="835226e44ce7f1ae" providerId="Windows Live" clId="Web-{4CFA85EF-EABB-4659-8F39-8E3D63E546C7}" dt="2018-12-03T18:44:15.592" v="259"/>
          <ac:spMkLst>
            <pc:docMk/>
            <pc:sldMk cId="3613972197" sldId="259"/>
            <ac:spMk id="23" creationId="{4F71A406-3CB7-4E4D-B434-24E6AA4F3997}"/>
          </ac:spMkLst>
        </pc:spChg>
        <pc:grpChg chg="add">
          <ac:chgData name="LaLune DeIdees" userId="835226e44ce7f1ae" providerId="Windows Live" clId="Web-{4CFA85EF-EABB-4659-8F39-8E3D63E546C7}" dt="2018-12-03T18:44:15.592" v="259"/>
          <ac:grpSpMkLst>
            <pc:docMk/>
            <pc:sldMk cId="3613972197" sldId="259"/>
            <ac:grpSpMk id="11" creationId="{5EA39187-0197-4C1D-BE4A-06B353C7B215}"/>
          </ac:grpSpMkLst>
        </pc:grpChg>
        <pc:picChg chg="add mod ord">
          <ac:chgData name="LaLune DeIdees" userId="835226e44ce7f1ae" providerId="Windows Live" clId="Web-{4CFA85EF-EABB-4659-8F39-8E3D63E546C7}" dt="2018-12-03T18:44:15.592" v="259"/>
          <ac:picMkLst>
            <pc:docMk/>
            <pc:sldMk cId="3613972197" sldId="259"/>
            <ac:picMk id="4" creationId="{F0B9B1F4-D596-4E19-9D6B-0EE895E1CEC5}"/>
          </ac:picMkLst>
        </pc:picChg>
        <pc:picChg chg="add mod">
          <ac:chgData name="LaLune DeIdees" userId="835226e44ce7f1ae" providerId="Windows Live" clId="Web-{4CFA85EF-EABB-4659-8F39-8E3D63E546C7}" dt="2018-12-03T18:44:15.592" v="259"/>
          <ac:picMkLst>
            <pc:docMk/>
            <pc:sldMk cId="3613972197" sldId="259"/>
            <ac:picMk id="6" creationId="{1D0D9AB0-BBCE-4711-8A67-070C94931708}"/>
          </ac:picMkLst>
        </pc:picChg>
      </pc:sldChg>
      <pc:sldChg chg="addSp delSp modSp new del mod setBg setClrOvrMap">
        <pc:chgData name="LaLune DeIdees" userId="835226e44ce7f1ae" providerId="Windows Live" clId="Web-{4CFA85EF-EABB-4659-8F39-8E3D63E546C7}" dt="2018-12-03T18:43:08.732" v="247"/>
        <pc:sldMkLst>
          <pc:docMk/>
          <pc:sldMk cId="3734567249" sldId="259"/>
        </pc:sldMkLst>
        <pc:spChg chg="mod ord">
          <ac:chgData name="LaLune DeIdees" userId="835226e44ce7f1ae" providerId="Windows Live" clId="Web-{4CFA85EF-EABB-4659-8F39-8E3D63E546C7}" dt="2018-12-03T18:42:47.622" v="243" actId="20577"/>
          <ac:spMkLst>
            <pc:docMk/>
            <pc:sldMk cId="3734567249" sldId="259"/>
            <ac:spMk id="2" creationId="{6E93EEA8-CC1B-401A-B0A6-DE383F53E621}"/>
          </ac:spMkLst>
        </pc:spChg>
        <pc:spChg chg="del">
          <ac:chgData name="LaLune DeIdees" userId="835226e44ce7f1ae" providerId="Windows Live" clId="Web-{4CFA85EF-EABB-4659-8F39-8E3D63E546C7}" dt="2018-12-03T18:37:55.996" v="187"/>
          <ac:spMkLst>
            <pc:docMk/>
            <pc:sldMk cId="3734567249" sldId="259"/>
            <ac:spMk id="3" creationId="{96DA2D32-B714-4B88-A825-BA2A7B6B7368}"/>
          </ac:spMkLst>
        </pc:spChg>
        <pc:spChg chg="add mod ord">
          <ac:chgData name="LaLune DeIdees" userId="835226e44ce7f1ae" providerId="Windows Live" clId="Web-{4CFA85EF-EABB-4659-8F39-8E3D63E546C7}" dt="2018-12-03T18:42:34.107" v="236" actId="20577"/>
          <ac:spMkLst>
            <pc:docMk/>
            <pc:sldMk cId="3734567249" sldId="259"/>
            <ac:spMk id="13" creationId="{4FCFAFC5-801F-44BE-8B4C-C62E3AA310E9}"/>
          </ac:spMkLst>
        </pc:spChg>
        <pc:spChg chg="add">
          <ac:chgData name="LaLune DeIdees" userId="835226e44ce7f1ae" providerId="Windows Live" clId="Web-{4CFA85EF-EABB-4659-8F39-8E3D63E546C7}" dt="2018-12-03T18:41:37.841" v="205"/>
          <ac:spMkLst>
            <pc:docMk/>
            <pc:sldMk cId="3734567249" sldId="259"/>
            <ac:spMk id="18" creationId="{46E2C1D0-2072-4664-9C67-3B12866F5B97}"/>
          </ac:spMkLst>
        </pc:spChg>
        <pc:spChg chg="add">
          <ac:chgData name="LaLune DeIdees" userId="835226e44ce7f1ae" providerId="Windows Live" clId="Web-{4CFA85EF-EABB-4659-8F39-8E3D63E546C7}" dt="2018-12-03T18:41:37.841" v="205"/>
          <ac:spMkLst>
            <pc:docMk/>
            <pc:sldMk cId="3734567249" sldId="259"/>
            <ac:spMk id="20" creationId="{37FEB674-D811-4FFE-A878-29D0C0ED18D4}"/>
          </ac:spMkLst>
        </pc:spChg>
        <pc:picChg chg="add del mod">
          <ac:chgData name="LaLune DeIdees" userId="835226e44ce7f1ae" providerId="Windows Live" clId="Web-{4CFA85EF-EABB-4659-8F39-8E3D63E546C7}" dt="2018-12-03T18:43:02.747" v="246"/>
          <ac:picMkLst>
            <pc:docMk/>
            <pc:sldMk cId="3734567249" sldId="259"/>
            <ac:picMk id="6" creationId="{664F15AE-ABB9-4C2B-834D-686808349835}"/>
          </ac:picMkLst>
        </pc:picChg>
        <pc:picChg chg="add del mod ord">
          <ac:chgData name="LaLune DeIdees" userId="835226e44ce7f1ae" providerId="Windows Live" clId="Web-{4CFA85EF-EABB-4659-8F39-8E3D63E546C7}" dt="2018-12-03T18:40:43.700" v="197"/>
          <ac:picMkLst>
            <pc:docMk/>
            <pc:sldMk cId="3734567249" sldId="259"/>
            <ac:picMk id="8" creationId="{F8F47069-8A75-4438-BC02-C70652288CA6}"/>
          </ac:picMkLst>
        </pc:picChg>
        <pc:picChg chg="add del mod ord replId">
          <ac:chgData name="LaLune DeIdees" userId="835226e44ce7f1ae" providerId="Windows Live" clId="Web-{4CFA85EF-EABB-4659-8F39-8E3D63E546C7}" dt="2018-12-03T18:39:44.684" v="195"/>
          <ac:picMkLst>
            <pc:docMk/>
            <pc:sldMk cId="3734567249" sldId="259"/>
            <ac:picMk id="10" creationId="{E3D599A3-D03B-4D0A-9D98-19C05410BC3B}"/>
          </ac:picMkLst>
        </pc:picChg>
        <pc:picChg chg="add mod">
          <ac:chgData name="LaLune DeIdees" userId="835226e44ce7f1ae" providerId="Windows Live" clId="Web-{4CFA85EF-EABB-4659-8F39-8E3D63E546C7}" dt="2018-12-03T18:41:37.841" v="205"/>
          <ac:picMkLst>
            <pc:docMk/>
            <pc:sldMk cId="3734567249" sldId="259"/>
            <ac:picMk id="11" creationId="{E3D599A3-D03B-4D0A-9D98-19C05410BC3B}"/>
          </ac:picMkLst>
        </pc:picChg>
      </pc:sldChg>
      <pc:sldChg chg="addSp delSp modSp new modTransition">
        <pc:chgData name="LaLune DeIdees" userId="835226e44ce7f1ae" providerId="Windows Live" clId="Web-{4CFA85EF-EABB-4659-8F39-8E3D63E546C7}" dt="2018-12-03T20:17:39.382" v="867" actId="14100"/>
        <pc:sldMkLst>
          <pc:docMk/>
          <pc:sldMk cId="2324115777" sldId="260"/>
        </pc:sldMkLst>
        <pc:spChg chg="mod">
          <ac:chgData name="LaLune DeIdees" userId="835226e44ce7f1ae" providerId="Windows Live" clId="Web-{4CFA85EF-EABB-4659-8F39-8E3D63E546C7}" dt="2018-12-03T18:49:03.749" v="357" actId="20577"/>
          <ac:spMkLst>
            <pc:docMk/>
            <pc:sldMk cId="2324115777" sldId="260"/>
            <ac:spMk id="2" creationId="{187AC2D6-3476-4ACB-9974-A08977E53B87}"/>
          </ac:spMkLst>
        </pc:spChg>
        <pc:spChg chg="del">
          <ac:chgData name="LaLune DeIdees" userId="835226e44ce7f1ae" providerId="Windows Live" clId="Web-{4CFA85EF-EABB-4659-8F39-8E3D63E546C7}" dt="2018-12-03T18:46:57.233" v="320"/>
          <ac:spMkLst>
            <pc:docMk/>
            <pc:sldMk cId="2324115777" sldId="260"/>
            <ac:spMk id="3" creationId="{677A4644-32C9-4E53-BB0E-58F183B314B3}"/>
          </ac:spMkLst>
        </pc:spChg>
        <pc:spChg chg="add del mod">
          <ac:chgData name="LaLune DeIdees" userId="835226e44ce7f1ae" providerId="Windows Live" clId="Web-{4CFA85EF-EABB-4659-8F39-8E3D63E546C7}" dt="2018-12-03T18:47:20.420" v="326"/>
          <ac:spMkLst>
            <pc:docMk/>
            <pc:sldMk cId="2324115777" sldId="260"/>
            <ac:spMk id="9" creationId="{4E8EF617-FC23-44A2-9835-55E478A1F141}"/>
          </ac:spMkLst>
        </pc:spChg>
        <pc:spChg chg="add mod">
          <ac:chgData name="LaLune DeIdees" userId="835226e44ce7f1ae" providerId="Windows Live" clId="Web-{4CFA85EF-EABB-4659-8F39-8E3D63E546C7}" dt="2018-12-03T19:00:26.612" v="419" actId="14100"/>
          <ac:spMkLst>
            <pc:docMk/>
            <pc:sldMk cId="2324115777" sldId="260"/>
            <ac:spMk id="16" creationId="{6C9B84C8-3F8B-41B6-B1FB-436891DFBCA2}"/>
          </ac:spMkLst>
        </pc:spChg>
        <pc:spChg chg="add mod">
          <ac:chgData name="LaLune DeIdees" userId="835226e44ce7f1ae" providerId="Windows Live" clId="Web-{4CFA85EF-EABB-4659-8F39-8E3D63E546C7}" dt="2018-12-03T19:00:26.627" v="420" actId="14100"/>
          <ac:spMkLst>
            <pc:docMk/>
            <pc:sldMk cId="2324115777" sldId="260"/>
            <ac:spMk id="17" creationId="{97924C5A-03AC-4035-A94F-5A8104AB3CF8}"/>
          </ac:spMkLst>
        </pc:spChg>
        <pc:spChg chg="add mod">
          <ac:chgData name="LaLune DeIdees" userId="835226e44ce7f1ae" providerId="Windows Live" clId="Web-{4CFA85EF-EABB-4659-8F39-8E3D63E546C7}" dt="2018-12-03T19:00:26.627" v="421" actId="14100"/>
          <ac:spMkLst>
            <pc:docMk/>
            <pc:sldMk cId="2324115777" sldId="260"/>
            <ac:spMk id="18" creationId="{E39FD408-2D64-4D29-AB11-D1A9931FFA54}"/>
          </ac:spMkLst>
        </pc:spChg>
        <pc:picChg chg="add del mod ord">
          <ac:chgData name="LaLune DeIdees" userId="835226e44ce7f1ae" providerId="Windows Live" clId="Web-{4CFA85EF-EABB-4659-8F39-8E3D63E546C7}" dt="2018-12-03T18:47:17.061" v="325"/>
          <ac:picMkLst>
            <pc:docMk/>
            <pc:sldMk cId="2324115777" sldId="260"/>
            <ac:picMk id="4" creationId="{E82B4F3C-7733-4CD4-BCD7-6CD87E6CB77D}"/>
          </ac:picMkLst>
        </pc:picChg>
        <pc:picChg chg="add del mod">
          <ac:chgData name="LaLune DeIdees" userId="835226e44ce7f1ae" providerId="Windows Live" clId="Web-{4CFA85EF-EABB-4659-8F39-8E3D63E546C7}" dt="2018-12-03T18:47:14.327" v="324"/>
          <ac:picMkLst>
            <pc:docMk/>
            <pc:sldMk cId="2324115777" sldId="260"/>
            <ac:picMk id="6" creationId="{5714C2EF-6254-4122-9F7B-E2977DAAA0FB}"/>
          </ac:picMkLst>
        </pc:picChg>
        <pc:picChg chg="add del mod">
          <ac:chgData name="LaLune DeIdees" userId="835226e44ce7f1ae" providerId="Windows Live" clId="Web-{4CFA85EF-EABB-4659-8F39-8E3D63E546C7}" dt="2018-12-03T18:53:20.344" v="395"/>
          <ac:picMkLst>
            <pc:docMk/>
            <pc:sldMk cId="2324115777" sldId="260"/>
            <ac:picMk id="10" creationId="{AE05EC85-90AF-468A-8D11-A5810645BA4F}"/>
          </ac:picMkLst>
        </pc:picChg>
        <pc:picChg chg="add del mod">
          <ac:chgData name="LaLune DeIdees" userId="835226e44ce7f1ae" providerId="Windows Live" clId="Web-{4CFA85EF-EABB-4659-8F39-8E3D63E546C7}" dt="2018-12-03T18:53:35.782" v="396"/>
          <ac:picMkLst>
            <pc:docMk/>
            <pc:sldMk cId="2324115777" sldId="260"/>
            <ac:picMk id="12" creationId="{3658A596-9648-4FEB-BC2E-164995179A80}"/>
          </ac:picMkLst>
        </pc:picChg>
        <pc:picChg chg="add del mod">
          <ac:chgData name="LaLune DeIdees" userId="835226e44ce7f1ae" providerId="Windows Live" clId="Web-{4CFA85EF-EABB-4659-8F39-8E3D63E546C7}" dt="2018-12-03T18:53:17.156" v="394"/>
          <ac:picMkLst>
            <pc:docMk/>
            <pc:sldMk cId="2324115777" sldId="260"/>
            <ac:picMk id="14" creationId="{BBD76647-8EC3-4C4F-A36B-B1012EA1F0B9}"/>
          </ac:picMkLst>
        </pc:picChg>
        <pc:picChg chg="add del mod">
          <ac:chgData name="LaLune DeIdees" userId="835226e44ce7f1ae" providerId="Windows Live" clId="Web-{4CFA85EF-EABB-4659-8F39-8E3D63E546C7}" dt="2018-12-03T20:16:54.492" v="851"/>
          <ac:picMkLst>
            <pc:docMk/>
            <pc:sldMk cId="2324115777" sldId="260"/>
            <ac:picMk id="19" creationId="{DC8C1DF6-B0A4-43D3-8372-8CFA0EA13D43}"/>
          </ac:picMkLst>
        </pc:picChg>
        <pc:picChg chg="add del mod">
          <ac:chgData name="LaLune DeIdees" userId="835226e44ce7f1ae" providerId="Windows Live" clId="Web-{4CFA85EF-EABB-4659-8F39-8E3D63E546C7}" dt="2018-12-03T20:16:56.710" v="852"/>
          <ac:picMkLst>
            <pc:docMk/>
            <pc:sldMk cId="2324115777" sldId="260"/>
            <ac:picMk id="21" creationId="{075B3132-49D2-4599-B50C-698820A72E25}"/>
          </ac:picMkLst>
        </pc:picChg>
        <pc:picChg chg="add del mod">
          <ac:chgData name="LaLune DeIdees" userId="835226e44ce7f1ae" providerId="Windows Live" clId="Web-{4CFA85EF-EABB-4659-8F39-8E3D63E546C7}" dt="2018-12-03T20:16:58.648" v="853"/>
          <ac:picMkLst>
            <pc:docMk/>
            <pc:sldMk cId="2324115777" sldId="260"/>
            <ac:picMk id="23" creationId="{6580B39F-3F8C-48B2-8A29-E39C2FFE629F}"/>
          </ac:picMkLst>
        </pc:picChg>
        <pc:picChg chg="add mod">
          <ac:chgData name="LaLune DeIdees" userId="835226e44ce7f1ae" providerId="Windows Live" clId="Web-{4CFA85EF-EABB-4659-8F39-8E3D63E546C7}" dt="2018-12-03T20:17:23.601" v="861" actId="1076"/>
          <ac:picMkLst>
            <pc:docMk/>
            <pc:sldMk cId="2324115777" sldId="260"/>
            <ac:picMk id="25" creationId="{14FD062D-27A9-4529-9837-636D03D6A000}"/>
          </ac:picMkLst>
        </pc:picChg>
        <pc:picChg chg="add mod">
          <ac:chgData name="LaLune DeIdees" userId="835226e44ce7f1ae" providerId="Windows Live" clId="Web-{4CFA85EF-EABB-4659-8F39-8E3D63E546C7}" dt="2018-12-03T20:17:33.570" v="865" actId="1076"/>
          <ac:picMkLst>
            <pc:docMk/>
            <pc:sldMk cId="2324115777" sldId="260"/>
            <ac:picMk id="27" creationId="{02C1E88B-FA2E-4363-8FBA-F18CDAC3EC0E}"/>
          </ac:picMkLst>
        </pc:picChg>
        <pc:picChg chg="add mod">
          <ac:chgData name="LaLune DeIdees" userId="835226e44ce7f1ae" providerId="Windows Live" clId="Web-{4CFA85EF-EABB-4659-8F39-8E3D63E546C7}" dt="2018-12-03T20:17:39.382" v="867" actId="14100"/>
          <ac:picMkLst>
            <pc:docMk/>
            <pc:sldMk cId="2324115777" sldId="260"/>
            <ac:picMk id="29" creationId="{A3E9C5A6-0B87-40C3-9713-C91A0FEF0525}"/>
          </ac:picMkLst>
        </pc:picChg>
      </pc:sldChg>
      <pc:sldChg chg="addSp delSp modSp new mod modTransition setBg setClrOvrMap">
        <pc:chgData name="LaLune DeIdees" userId="835226e44ce7f1ae" providerId="Windows Live" clId="Web-{4CFA85EF-EABB-4659-8F39-8E3D63E546C7}" dt="2018-12-03T20:12:23.568" v="838"/>
        <pc:sldMkLst>
          <pc:docMk/>
          <pc:sldMk cId="3584427682" sldId="261"/>
        </pc:sldMkLst>
        <pc:spChg chg="mod">
          <ac:chgData name="LaLune DeIdees" userId="835226e44ce7f1ae" providerId="Windows Live" clId="Web-{4CFA85EF-EABB-4659-8F39-8E3D63E546C7}" dt="2018-12-03T19:18:16.101" v="525" actId="1076"/>
          <ac:spMkLst>
            <pc:docMk/>
            <pc:sldMk cId="3584427682" sldId="261"/>
            <ac:spMk id="2" creationId="{46F54F3D-ACC9-40CB-894C-4F5901D1232B}"/>
          </ac:spMkLst>
        </pc:spChg>
        <pc:spChg chg="del">
          <ac:chgData name="LaLune DeIdees" userId="835226e44ce7f1ae" providerId="Windows Live" clId="Web-{4CFA85EF-EABB-4659-8F39-8E3D63E546C7}" dt="2018-12-03T19:01:18.846" v="426"/>
          <ac:spMkLst>
            <pc:docMk/>
            <pc:sldMk cId="3584427682" sldId="261"/>
            <ac:spMk id="3" creationId="{30EBC86E-DBD0-4136-8A03-31A06B7E93D7}"/>
          </ac:spMkLst>
        </pc:spChg>
        <pc:spChg chg="add del mod">
          <ac:chgData name="LaLune DeIdees" userId="835226e44ce7f1ae" providerId="Windows Live" clId="Web-{4CFA85EF-EABB-4659-8F39-8E3D63E546C7}" dt="2018-12-03T19:02:34.300" v="429"/>
          <ac:spMkLst>
            <pc:docMk/>
            <pc:sldMk cId="3584427682" sldId="261"/>
            <ac:spMk id="7" creationId="{78469863-0391-45F6-8912-D000425B938E}"/>
          </ac:spMkLst>
        </pc:spChg>
        <pc:spChg chg="add">
          <ac:chgData name="LaLune DeIdees" userId="835226e44ce7f1ae" providerId="Windows Live" clId="Web-{4CFA85EF-EABB-4659-8F39-8E3D63E546C7}" dt="2018-12-03T19:06:33.316" v="448"/>
          <ac:spMkLst>
            <pc:docMk/>
            <pc:sldMk cId="3584427682" sldId="261"/>
            <ac:spMk id="27" creationId="{4F71A406-3CB7-4E4D-B434-24E6AA4F3997}"/>
          </ac:spMkLst>
        </pc:spChg>
        <pc:grpChg chg="add">
          <ac:chgData name="LaLune DeIdees" userId="835226e44ce7f1ae" providerId="Windows Live" clId="Web-{4CFA85EF-EABB-4659-8F39-8E3D63E546C7}" dt="2018-12-03T19:06:33.316" v="448"/>
          <ac:grpSpMkLst>
            <pc:docMk/>
            <pc:sldMk cId="3584427682" sldId="261"/>
            <ac:grpSpMk id="15" creationId="{5EA39187-0197-4C1D-BE4A-06B353C7B215}"/>
          </ac:grpSpMkLst>
        </pc:grpChg>
        <pc:picChg chg="add del mod ord">
          <ac:chgData name="LaLune DeIdees" userId="835226e44ce7f1ae" providerId="Windows Live" clId="Web-{4CFA85EF-EABB-4659-8F39-8E3D63E546C7}" dt="2018-12-03T19:02:20.190" v="428"/>
          <ac:picMkLst>
            <pc:docMk/>
            <pc:sldMk cId="3584427682" sldId="261"/>
            <ac:picMk id="4" creationId="{78C6C8EA-7F12-410B-BD7B-91E31958CA0C}"/>
          </ac:picMkLst>
        </pc:picChg>
        <pc:picChg chg="add mod ord modCrop">
          <ac:chgData name="LaLune DeIdees" userId="835226e44ce7f1ae" providerId="Windows Live" clId="Web-{4CFA85EF-EABB-4659-8F39-8E3D63E546C7}" dt="2018-12-03T19:18:25.741" v="527" actId="1076"/>
          <ac:picMkLst>
            <pc:docMk/>
            <pc:sldMk cId="3584427682" sldId="261"/>
            <ac:picMk id="8" creationId="{26AA2FC4-1895-4491-9523-9C539D0AA102}"/>
          </ac:picMkLst>
        </pc:picChg>
        <pc:picChg chg="add mod modCrop">
          <ac:chgData name="LaLune DeIdees" userId="835226e44ce7f1ae" providerId="Windows Live" clId="Web-{4CFA85EF-EABB-4659-8F39-8E3D63E546C7}" dt="2018-12-03T19:18:22.819" v="526" actId="1076"/>
          <ac:picMkLst>
            <pc:docMk/>
            <pc:sldMk cId="3584427682" sldId="261"/>
            <ac:picMk id="10" creationId="{753324B7-FC48-4AFC-8851-C0F627DCEC90}"/>
          </ac:picMkLst>
        </pc:picChg>
        <pc:picChg chg="add mod">
          <ac:chgData name="LaLune DeIdees" userId="835226e44ce7f1ae" providerId="Windows Live" clId="Web-{4CFA85EF-EABB-4659-8F39-8E3D63E546C7}" dt="2018-12-03T19:18:28.429" v="528" actId="1076"/>
          <ac:picMkLst>
            <pc:docMk/>
            <pc:sldMk cId="3584427682" sldId="261"/>
            <ac:picMk id="12" creationId="{7C23CD33-26EA-4EAF-9BD9-03A68BDED952}"/>
          </ac:picMkLst>
        </pc:picChg>
      </pc:sldChg>
      <pc:sldChg chg="addSp delSp modSp new mod modTransition setBg">
        <pc:chgData name="LaLune DeIdees" userId="835226e44ce7f1ae" providerId="Windows Live" clId="Web-{4CFA85EF-EABB-4659-8F39-8E3D63E546C7}" dt="2018-12-03T20:12:29.584" v="840"/>
        <pc:sldMkLst>
          <pc:docMk/>
          <pc:sldMk cId="1816475203" sldId="262"/>
        </pc:sldMkLst>
        <pc:spChg chg="mod">
          <ac:chgData name="LaLune DeIdees" userId="835226e44ce7f1ae" providerId="Windows Live" clId="Web-{4CFA85EF-EABB-4659-8F39-8E3D63E546C7}" dt="2018-12-03T19:11:40.755" v="479"/>
          <ac:spMkLst>
            <pc:docMk/>
            <pc:sldMk cId="1816475203" sldId="262"/>
            <ac:spMk id="2" creationId="{DCFF8B4D-8C41-416A-8DEB-15635F86D06F}"/>
          </ac:spMkLst>
        </pc:spChg>
        <pc:spChg chg="del">
          <ac:chgData name="LaLune DeIdees" userId="835226e44ce7f1ae" providerId="Windows Live" clId="Web-{4CFA85EF-EABB-4659-8F39-8E3D63E546C7}" dt="2018-12-03T19:08:25.692" v="464"/>
          <ac:spMkLst>
            <pc:docMk/>
            <pc:sldMk cId="1816475203" sldId="262"/>
            <ac:spMk id="3" creationId="{E3E1EA2F-7B6C-4622-A0D3-A2615E954965}"/>
          </ac:spMkLst>
        </pc:spChg>
        <pc:spChg chg="add del">
          <ac:chgData name="LaLune DeIdees" userId="835226e44ce7f1ae" providerId="Windows Live" clId="Web-{4CFA85EF-EABB-4659-8F39-8E3D63E546C7}" dt="2018-12-03T19:11:58.130" v="483"/>
          <ac:spMkLst>
            <pc:docMk/>
            <pc:sldMk cId="1816475203" sldId="262"/>
            <ac:spMk id="10" creationId="{6E09BFE8-2BF5-4F56-8669-15D03D3A2218}"/>
          </ac:spMkLst>
        </pc:spChg>
        <pc:spChg chg="add del">
          <ac:chgData name="LaLune DeIdees" userId="835226e44ce7f1ae" providerId="Windows Live" clId="Web-{4CFA85EF-EABB-4659-8F39-8E3D63E546C7}" dt="2018-12-03T19:11:40.661" v="478"/>
          <ac:spMkLst>
            <pc:docMk/>
            <pc:sldMk cId="1816475203" sldId="262"/>
            <ac:spMk id="13" creationId="{2DDD8478-4A1C-4499-A332-CB3B2C496661}"/>
          </ac:spMkLst>
        </pc:spChg>
        <pc:picChg chg="add mod ord">
          <ac:chgData name="LaLune DeIdees" userId="835226e44ce7f1ae" providerId="Windows Live" clId="Web-{4CFA85EF-EABB-4659-8F39-8E3D63E546C7}" dt="2018-12-03T19:12:05.990" v="486" actId="1076"/>
          <ac:picMkLst>
            <pc:docMk/>
            <pc:sldMk cId="1816475203" sldId="262"/>
            <ac:picMk id="6" creationId="{B4E006A3-3DBC-48FE-B9D2-AB4C77290151}"/>
          </ac:picMkLst>
        </pc:picChg>
        <pc:picChg chg="add mod">
          <ac:chgData name="LaLune DeIdees" userId="835226e44ce7f1ae" providerId="Windows Live" clId="Web-{4CFA85EF-EABB-4659-8F39-8E3D63E546C7}" dt="2018-12-03T19:12:08.771" v="487" actId="1076"/>
          <ac:picMkLst>
            <pc:docMk/>
            <pc:sldMk cId="1816475203" sldId="262"/>
            <ac:picMk id="8" creationId="{B2A4DBC6-193D-4A6D-9C2E-D8A8E72AB124}"/>
          </ac:picMkLst>
        </pc:picChg>
        <pc:picChg chg="add del">
          <ac:chgData name="LaLune DeIdees" userId="835226e44ce7f1ae" providerId="Windows Live" clId="Web-{4CFA85EF-EABB-4659-8F39-8E3D63E546C7}" dt="2018-12-03T19:11:40.661" v="478"/>
          <ac:picMkLst>
            <pc:docMk/>
            <pc:sldMk cId="1816475203" sldId="262"/>
            <ac:picMk id="11" creationId="{8F3C026C-B4A7-41C4-92A8-AA882C4A809F}"/>
          </ac:picMkLst>
        </pc:picChg>
        <pc:picChg chg="add mod">
          <ac:chgData name="LaLune DeIdees" userId="835226e44ce7f1ae" providerId="Windows Live" clId="Web-{4CFA85EF-EABB-4659-8F39-8E3D63E546C7}" dt="2018-12-03T19:12:11.833" v="488" actId="1076"/>
          <ac:picMkLst>
            <pc:docMk/>
            <pc:sldMk cId="1816475203" sldId="262"/>
            <ac:picMk id="12" creationId="{8F3C026C-B4A7-41C4-92A8-AA882C4A809F}"/>
          </ac:picMkLst>
        </pc:picChg>
        <pc:picChg chg="add del mod ord replId">
          <ac:chgData name="LaLune DeIdees" userId="835226e44ce7f1ae" providerId="Windows Live" clId="Web-{4CFA85EF-EABB-4659-8F39-8E3D63E546C7}" dt="2018-12-03T19:11:40.755" v="479"/>
          <ac:picMkLst>
            <pc:docMk/>
            <pc:sldMk cId="1816475203" sldId="262"/>
            <ac:picMk id="13" creationId="{8F3C026C-B4A7-41C4-92A8-AA882C4A809F}"/>
          </ac:picMkLst>
        </pc:picChg>
      </pc:sldChg>
      <pc:sldChg chg="addSp delSp modSp new mod modTransition setBg">
        <pc:chgData name="LaLune DeIdees" userId="835226e44ce7f1ae" providerId="Windows Live" clId="Web-{4CFA85EF-EABB-4659-8F39-8E3D63E546C7}" dt="2018-12-03T20:12:35.756" v="841"/>
        <pc:sldMkLst>
          <pc:docMk/>
          <pc:sldMk cId="3121849089" sldId="263"/>
        </pc:sldMkLst>
        <pc:spChg chg="mod">
          <ac:chgData name="LaLune DeIdees" userId="835226e44ce7f1ae" providerId="Windows Live" clId="Web-{4CFA85EF-EABB-4659-8F39-8E3D63E546C7}" dt="2018-12-03T19:17:20.116" v="516" actId="20577"/>
          <ac:spMkLst>
            <pc:docMk/>
            <pc:sldMk cId="3121849089" sldId="263"/>
            <ac:spMk id="2" creationId="{B7EEF09C-C641-4A67-BB7C-724FA71659FF}"/>
          </ac:spMkLst>
        </pc:spChg>
        <pc:spChg chg="del">
          <ac:chgData name="LaLune DeIdees" userId="835226e44ce7f1ae" providerId="Windows Live" clId="Web-{4CFA85EF-EABB-4659-8F39-8E3D63E546C7}" dt="2018-12-03T19:16:20.006" v="507"/>
          <ac:spMkLst>
            <pc:docMk/>
            <pc:sldMk cId="3121849089" sldId="263"/>
            <ac:spMk id="3" creationId="{FFB4AE04-1F5E-44AC-97AC-9E9BB0909FCE}"/>
          </ac:spMkLst>
        </pc:spChg>
        <pc:spChg chg="add del">
          <ac:chgData name="LaLune DeIdees" userId="835226e44ce7f1ae" providerId="Windows Live" clId="Web-{4CFA85EF-EABB-4659-8F39-8E3D63E546C7}" dt="2018-12-03T19:19:26.726" v="529"/>
          <ac:spMkLst>
            <pc:docMk/>
            <pc:sldMk cId="3121849089" sldId="263"/>
            <ac:spMk id="15" creationId="{D6E2503F-99DE-4C1C-ABD7-E8FA180CEAFD}"/>
          </ac:spMkLst>
        </pc:spChg>
        <pc:picChg chg="add mod ord">
          <ac:chgData name="LaLune DeIdees" userId="835226e44ce7f1ae" providerId="Windows Live" clId="Web-{4CFA85EF-EABB-4659-8F39-8E3D63E546C7}" dt="2018-12-03T19:44:46.108" v="695" actId="14100"/>
          <ac:picMkLst>
            <pc:docMk/>
            <pc:sldMk cId="3121849089" sldId="263"/>
            <ac:picMk id="4" creationId="{C29A2228-D873-4FFA-92DC-7B871C784D26}"/>
          </ac:picMkLst>
        </pc:picChg>
        <pc:picChg chg="add mod">
          <ac:chgData name="LaLune DeIdees" userId="835226e44ce7f1ae" providerId="Windows Live" clId="Web-{4CFA85EF-EABB-4659-8F39-8E3D63E546C7}" dt="2018-12-03T19:45:13.905" v="707" actId="1076"/>
          <ac:picMkLst>
            <pc:docMk/>
            <pc:sldMk cId="3121849089" sldId="263"/>
            <ac:picMk id="6" creationId="{2B36BE13-DE9E-47A0-9326-8EBA7EDABE88}"/>
          </ac:picMkLst>
        </pc:picChg>
        <pc:picChg chg="add mod">
          <ac:chgData name="LaLune DeIdees" userId="835226e44ce7f1ae" providerId="Windows Live" clId="Web-{4CFA85EF-EABB-4659-8F39-8E3D63E546C7}" dt="2018-12-03T19:44:15.280" v="685" actId="14100"/>
          <ac:picMkLst>
            <pc:docMk/>
            <pc:sldMk cId="3121849089" sldId="263"/>
            <ac:picMk id="8" creationId="{07835419-DF80-443D-81A4-404D68FC4980}"/>
          </ac:picMkLst>
        </pc:picChg>
        <pc:picChg chg="add mod">
          <ac:chgData name="LaLune DeIdees" userId="835226e44ce7f1ae" providerId="Windows Live" clId="Web-{4CFA85EF-EABB-4659-8F39-8E3D63E546C7}" dt="2018-12-03T19:45:12.108" v="706" actId="1076"/>
          <ac:picMkLst>
            <pc:docMk/>
            <pc:sldMk cId="3121849089" sldId="263"/>
            <ac:picMk id="10" creationId="{BF778F49-C891-45D7-9085-CE65150ED046}"/>
          </ac:picMkLst>
        </pc:picChg>
        <pc:picChg chg="add del mod ord replId">
          <ac:chgData name="LaLune DeIdees" userId="835226e44ce7f1ae" providerId="Windows Live" clId="Web-{4CFA85EF-EABB-4659-8F39-8E3D63E546C7}" dt="2018-12-03T19:17:06.460" v="515"/>
          <ac:picMkLst>
            <pc:docMk/>
            <pc:sldMk cId="3121849089" sldId="263"/>
            <ac:picMk id="12" creationId="{41728417-9ABA-4E3B-ACD6-C30FBF9DD882}"/>
          </ac:picMkLst>
        </pc:picChg>
        <pc:picChg chg="add mod">
          <ac:chgData name="LaLune DeIdees" userId="835226e44ce7f1ae" providerId="Windows Live" clId="Web-{4CFA85EF-EABB-4659-8F39-8E3D63E546C7}" dt="2018-12-03T19:45:16.092" v="708" actId="1076"/>
          <ac:picMkLst>
            <pc:docMk/>
            <pc:sldMk cId="3121849089" sldId="263"/>
            <ac:picMk id="13" creationId="{41728417-9ABA-4E3B-ACD6-C30FBF9DD882}"/>
          </ac:picMkLst>
        </pc:picChg>
        <pc:picChg chg="add mod">
          <ac:chgData name="LaLune DeIdees" userId="835226e44ce7f1ae" providerId="Windows Live" clId="Web-{4CFA85EF-EABB-4659-8F39-8E3D63E546C7}" dt="2018-12-03T19:45:06.858" v="703" actId="14100"/>
          <ac:picMkLst>
            <pc:docMk/>
            <pc:sldMk cId="3121849089" sldId="263"/>
            <ac:picMk id="16" creationId="{7D1E1908-77A8-439B-AC14-54C078144EFB}"/>
          </ac:picMkLst>
        </pc:picChg>
      </pc:sldChg>
      <pc:sldChg chg="addSp delSp modSp new mod modTransition setBg">
        <pc:chgData name="LaLune DeIdees" userId="835226e44ce7f1ae" providerId="Windows Live" clId="Web-{4CFA85EF-EABB-4659-8F39-8E3D63E546C7}" dt="2018-12-03T20:12:45.037" v="843"/>
        <pc:sldMkLst>
          <pc:docMk/>
          <pc:sldMk cId="3259997454" sldId="264"/>
        </pc:sldMkLst>
        <pc:spChg chg="mod">
          <ac:chgData name="LaLune DeIdees" userId="835226e44ce7f1ae" providerId="Windows Live" clId="Web-{4CFA85EF-EABB-4659-8F39-8E3D63E546C7}" dt="2018-12-03T19:28:10.010" v="557"/>
          <ac:spMkLst>
            <pc:docMk/>
            <pc:sldMk cId="3259997454" sldId="264"/>
            <ac:spMk id="2" creationId="{FB1F0735-EDF4-4E6B-A1F0-F8036FAB9357}"/>
          </ac:spMkLst>
        </pc:spChg>
        <pc:spChg chg="del">
          <ac:chgData name="LaLune DeIdees" userId="835226e44ce7f1ae" providerId="Windows Live" clId="Web-{4CFA85EF-EABB-4659-8F39-8E3D63E546C7}" dt="2018-12-03T19:27:29.400" v="554"/>
          <ac:spMkLst>
            <pc:docMk/>
            <pc:sldMk cId="3259997454" sldId="264"/>
            <ac:spMk id="3" creationId="{2E375457-2796-4A73-A1AE-9784C741D549}"/>
          </ac:spMkLst>
        </pc:spChg>
        <pc:spChg chg="add">
          <ac:chgData name="LaLune DeIdees" userId="835226e44ce7f1ae" providerId="Windows Live" clId="Web-{4CFA85EF-EABB-4659-8F39-8E3D63E546C7}" dt="2018-12-03T19:28:10.010" v="557"/>
          <ac:spMkLst>
            <pc:docMk/>
            <pc:sldMk cId="3259997454" sldId="264"/>
            <ac:spMk id="13" creationId="{EE8C4025-50DB-440C-9B24-FB2EBB3284EB}"/>
          </ac:spMkLst>
        </pc:spChg>
        <pc:picChg chg="add mod ord">
          <ac:chgData name="LaLune DeIdees" userId="835226e44ce7f1ae" providerId="Windows Live" clId="Web-{4CFA85EF-EABB-4659-8F39-8E3D63E546C7}" dt="2018-12-03T19:28:52.104" v="572" actId="1076"/>
          <ac:picMkLst>
            <pc:docMk/>
            <pc:sldMk cId="3259997454" sldId="264"/>
            <ac:picMk id="6" creationId="{4CC39536-F0CE-4A33-9AA4-E708A10ADEAB}"/>
          </ac:picMkLst>
        </pc:picChg>
        <pc:picChg chg="add mod">
          <ac:chgData name="LaLune DeIdees" userId="835226e44ce7f1ae" providerId="Windows Live" clId="Web-{4CFA85EF-EABB-4659-8F39-8E3D63E546C7}" dt="2018-12-03T19:28:41.869" v="567" actId="14100"/>
          <ac:picMkLst>
            <pc:docMk/>
            <pc:sldMk cId="3259997454" sldId="264"/>
            <ac:picMk id="8" creationId="{1419C13F-8C7A-41FA-A992-7856E995C39C}"/>
          </ac:picMkLst>
        </pc:picChg>
        <pc:picChg chg="add del mod ord replId">
          <ac:chgData name="LaLune DeIdees" userId="835226e44ce7f1ae" providerId="Windows Live" clId="Web-{4CFA85EF-EABB-4659-8F39-8E3D63E546C7}" dt="2018-12-03T19:28:10.010" v="557"/>
          <ac:picMkLst>
            <pc:docMk/>
            <pc:sldMk cId="3259997454" sldId="264"/>
            <ac:picMk id="10" creationId="{5F393DBB-2DC2-4E20-B8FE-6960644C53EC}"/>
          </ac:picMkLst>
        </pc:picChg>
        <pc:picChg chg="add mod">
          <ac:chgData name="LaLune DeIdees" userId="835226e44ce7f1ae" providerId="Windows Live" clId="Web-{4CFA85EF-EABB-4659-8F39-8E3D63E546C7}" dt="2018-12-03T19:28:49.729" v="571" actId="1076"/>
          <ac:picMkLst>
            <pc:docMk/>
            <pc:sldMk cId="3259997454" sldId="264"/>
            <ac:picMk id="11" creationId="{5F393DBB-2DC2-4E20-B8FE-6960644C53EC}"/>
          </ac:picMkLst>
        </pc:picChg>
      </pc:sldChg>
      <pc:sldChg chg="addSp delSp modSp new mod modTransition setBg">
        <pc:chgData name="LaLune DeIdees" userId="835226e44ce7f1ae" providerId="Windows Live" clId="Web-{4CFA85EF-EABB-4659-8F39-8E3D63E546C7}" dt="2018-12-03T20:12:49.537" v="844"/>
        <pc:sldMkLst>
          <pc:docMk/>
          <pc:sldMk cId="4220715724" sldId="265"/>
        </pc:sldMkLst>
        <pc:spChg chg="mod">
          <ac:chgData name="LaLune DeIdees" userId="835226e44ce7f1ae" providerId="Windows Live" clId="Web-{4CFA85EF-EABB-4659-8F39-8E3D63E546C7}" dt="2018-12-03T19:41:57.779" v="680" actId="1076"/>
          <ac:spMkLst>
            <pc:docMk/>
            <pc:sldMk cId="4220715724" sldId="265"/>
            <ac:spMk id="2" creationId="{36058A21-FC8F-4F0B-9401-E1829459A51A}"/>
          </ac:spMkLst>
        </pc:spChg>
        <pc:spChg chg="del">
          <ac:chgData name="LaLune DeIdees" userId="835226e44ce7f1ae" providerId="Windows Live" clId="Web-{4CFA85EF-EABB-4659-8F39-8E3D63E546C7}" dt="2018-12-03T19:30:02.229" v="574"/>
          <ac:spMkLst>
            <pc:docMk/>
            <pc:sldMk cId="4220715724" sldId="265"/>
            <ac:spMk id="3" creationId="{1665F026-E744-4D9D-865C-CFE25F999C9D}"/>
          </ac:spMkLst>
        </pc:spChg>
        <pc:spChg chg="add del">
          <ac:chgData name="LaLune DeIdees" userId="835226e44ce7f1ae" providerId="Windows Live" clId="Web-{4CFA85EF-EABB-4659-8F39-8E3D63E546C7}" dt="2018-12-03T19:30:34.479" v="580"/>
          <ac:spMkLst>
            <pc:docMk/>
            <pc:sldMk cId="4220715724" sldId="265"/>
            <ac:spMk id="13" creationId="{2A21EF66-E191-4D63-AB5A-BEE3CC8B24E9}"/>
          </ac:spMkLst>
        </pc:spChg>
        <pc:grpChg chg="add">
          <ac:chgData name="LaLune DeIdees" userId="835226e44ce7f1ae" providerId="Windows Live" clId="Web-{4CFA85EF-EABB-4659-8F39-8E3D63E546C7}" dt="2018-12-03T19:41:09.716" v="661"/>
          <ac:grpSpMkLst>
            <pc:docMk/>
            <pc:sldMk cId="4220715724" sldId="265"/>
            <ac:grpSpMk id="16" creationId="{04D68F31-B717-405E-8FDA-18AB5EF2DD1C}"/>
          </ac:grpSpMkLst>
        </pc:grpChg>
        <pc:picChg chg="add mod ord">
          <ac:chgData name="LaLune DeIdees" userId="835226e44ce7f1ae" providerId="Windows Live" clId="Web-{4CFA85EF-EABB-4659-8F39-8E3D63E546C7}" dt="2018-12-03T19:41:53.310" v="679" actId="1076"/>
          <ac:picMkLst>
            <pc:docMk/>
            <pc:sldMk cId="4220715724" sldId="265"/>
            <ac:picMk id="4" creationId="{F2D576E5-DA75-45D7-A836-0F8CD1B1B907}"/>
          </ac:picMkLst>
        </pc:picChg>
        <pc:picChg chg="add mod ord">
          <ac:chgData name="LaLune DeIdees" userId="835226e44ce7f1ae" providerId="Windows Live" clId="Web-{4CFA85EF-EABB-4659-8F39-8E3D63E546C7}" dt="2018-12-03T19:41:31.419" v="668" actId="1076"/>
          <ac:picMkLst>
            <pc:docMk/>
            <pc:sldMk cId="4220715724" sldId="265"/>
            <ac:picMk id="6" creationId="{1BA6B4DD-E7DD-469C-BFBA-6A78C28D9531}"/>
          </ac:picMkLst>
        </pc:picChg>
        <pc:picChg chg="add mod">
          <ac:chgData name="LaLune DeIdees" userId="835226e44ce7f1ae" providerId="Windows Live" clId="Web-{4CFA85EF-EABB-4659-8F39-8E3D63E546C7}" dt="2018-12-03T19:41:48.765" v="676" actId="1076"/>
          <ac:picMkLst>
            <pc:docMk/>
            <pc:sldMk cId="4220715724" sldId="265"/>
            <ac:picMk id="8" creationId="{EDD424AD-CF68-4CD1-85C8-7C440A3523B6}"/>
          </ac:picMkLst>
        </pc:picChg>
        <pc:picChg chg="add del mod ord replId">
          <ac:chgData name="LaLune DeIdees" userId="835226e44ce7f1ae" providerId="Windows Live" clId="Web-{4CFA85EF-EABB-4659-8F39-8E3D63E546C7}" dt="2018-12-03T19:30:26.432" v="579"/>
          <ac:picMkLst>
            <pc:docMk/>
            <pc:sldMk cId="4220715724" sldId="265"/>
            <ac:picMk id="10" creationId="{0FC8C2F2-A488-4C4F-8B4F-17A892B06021}"/>
          </ac:picMkLst>
        </pc:picChg>
        <pc:picChg chg="add mod">
          <ac:chgData name="LaLune DeIdees" userId="835226e44ce7f1ae" providerId="Windows Live" clId="Web-{4CFA85EF-EABB-4659-8F39-8E3D63E546C7}" dt="2018-12-03T19:41:41.857" v="673" actId="14100"/>
          <ac:picMkLst>
            <pc:docMk/>
            <pc:sldMk cId="4220715724" sldId="265"/>
            <ac:picMk id="11" creationId="{0FC8C2F2-A488-4C4F-8B4F-17A892B06021}"/>
          </ac:picMkLst>
        </pc:picChg>
      </pc:sldChg>
      <pc:sldChg chg="addSp delSp modSp new mod modTransition setBg">
        <pc:chgData name="LaLune DeIdees" userId="835226e44ce7f1ae" providerId="Windows Live" clId="Web-{4CFA85EF-EABB-4659-8F39-8E3D63E546C7}" dt="2018-12-03T20:12:56.100" v="846"/>
        <pc:sldMkLst>
          <pc:docMk/>
          <pc:sldMk cId="2738500957" sldId="266"/>
        </pc:sldMkLst>
        <pc:spChg chg="mod">
          <ac:chgData name="LaLune DeIdees" userId="835226e44ce7f1ae" providerId="Windows Live" clId="Web-{4CFA85EF-EABB-4659-8F39-8E3D63E546C7}" dt="2018-12-03T19:39:13.684" v="655" actId="1076"/>
          <ac:spMkLst>
            <pc:docMk/>
            <pc:sldMk cId="2738500957" sldId="266"/>
            <ac:spMk id="2" creationId="{46EAE77B-0D11-4493-BDEC-E047D617F048}"/>
          </ac:spMkLst>
        </pc:spChg>
        <pc:spChg chg="del">
          <ac:chgData name="LaLune DeIdees" userId="835226e44ce7f1ae" providerId="Windows Live" clId="Web-{4CFA85EF-EABB-4659-8F39-8E3D63E546C7}" dt="2018-12-03T19:33:12.292" v="643"/>
          <ac:spMkLst>
            <pc:docMk/>
            <pc:sldMk cId="2738500957" sldId="266"/>
            <ac:spMk id="3" creationId="{AE4F8879-1A5A-45B5-AD4D-CAB44B56496F}"/>
          </ac:spMkLst>
        </pc:spChg>
        <pc:grpChg chg="add">
          <ac:chgData name="LaLune DeIdees" userId="835226e44ce7f1ae" providerId="Windows Live" clId="Web-{4CFA85EF-EABB-4659-8F39-8E3D63E546C7}" dt="2018-12-03T19:38:25.512" v="647"/>
          <ac:grpSpMkLst>
            <pc:docMk/>
            <pc:sldMk cId="2738500957" sldId="266"/>
            <ac:grpSpMk id="15" creationId="{1EA3DE74-31A6-48AD-8C0A-E33A679BAF05}"/>
          </ac:grpSpMkLst>
        </pc:grpChg>
        <pc:picChg chg="add mod ord">
          <ac:chgData name="LaLune DeIdees" userId="835226e44ce7f1ae" providerId="Windows Live" clId="Web-{4CFA85EF-EABB-4659-8F39-8E3D63E546C7}" dt="2018-12-03T19:39:07.059" v="653" actId="1076"/>
          <ac:picMkLst>
            <pc:docMk/>
            <pc:sldMk cId="2738500957" sldId="266"/>
            <ac:picMk id="4" creationId="{AE0385DE-C9F4-483B-BE10-7C53D3CF2D5A}"/>
          </ac:picMkLst>
        </pc:picChg>
        <pc:picChg chg="add mod ord">
          <ac:chgData name="LaLune DeIdees" userId="835226e44ce7f1ae" providerId="Windows Live" clId="Web-{4CFA85EF-EABB-4659-8F39-8E3D63E546C7}" dt="2018-12-03T19:38:59.419" v="652" actId="1076"/>
          <ac:picMkLst>
            <pc:docMk/>
            <pc:sldMk cId="2738500957" sldId="266"/>
            <ac:picMk id="6" creationId="{1003D6AF-54E9-4229-BD6A-501D050D16BC}"/>
          </ac:picMkLst>
        </pc:picChg>
        <pc:picChg chg="add mod">
          <ac:chgData name="LaLune DeIdees" userId="835226e44ce7f1ae" providerId="Windows Live" clId="Web-{4CFA85EF-EABB-4659-8F39-8E3D63E546C7}" dt="2018-12-03T19:38:59.403" v="651" actId="1076"/>
          <ac:picMkLst>
            <pc:docMk/>
            <pc:sldMk cId="2738500957" sldId="266"/>
            <ac:picMk id="8" creationId="{631B7716-663F-4A7F-9771-0D2DBC0AB70B}"/>
          </ac:picMkLst>
        </pc:picChg>
        <pc:picChg chg="add mod">
          <ac:chgData name="LaLune DeIdees" userId="835226e44ce7f1ae" providerId="Windows Live" clId="Web-{4CFA85EF-EABB-4659-8F39-8E3D63E546C7}" dt="2018-12-03T19:39:07.075" v="654" actId="1076"/>
          <ac:picMkLst>
            <pc:docMk/>
            <pc:sldMk cId="2738500957" sldId="266"/>
            <ac:picMk id="10" creationId="{8F36C9F1-EB1E-4C7D-9EC4-27B96F760B7F}"/>
          </ac:picMkLst>
        </pc:picChg>
        <pc:picChg chg="add del mod">
          <ac:chgData name="LaLune DeIdees" userId="835226e44ce7f1ae" providerId="Windows Live" clId="Web-{4CFA85EF-EABB-4659-8F39-8E3D63E546C7}" dt="2018-12-03T19:40:59.091" v="658"/>
          <ac:picMkLst>
            <pc:docMk/>
            <pc:sldMk cId="2738500957" sldId="266"/>
            <ac:picMk id="12" creationId="{E53E1D71-A74B-4239-BF5A-C4437D86BEB9}"/>
          </ac:picMkLst>
        </pc:picChg>
        <pc:cxnChg chg="add">
          <ac:chgData name="LaLune DeIdees" userId="835226e44ce7f1ae" providerId="Windows Live" clId="Web-{4CFA85EF-EABB-4659-8F39-8E3D63E546C7}" dt="2018-12-03T19:38:25.512" v="647"/>
          <ac:cxnSpMkLst>
            <pc:docMk/>
            <pc:sldMk cId="2738500957" sldId="266"/>
            <ac:cxnSpMk id="27" creationId="{CBAE7D61-C468-452B-AD40-2FD6365B4842}"/>
          </ac:cxnSpMkLst>
        </pc:cxnChg>
        <pc:cxnChg chg="add">
          <ac:chgData name="LaLune DeIdees" userId="835226e44ce7f1ae" providerId="Windows Live" clId="Web-{4CFA85EF-EABB-4659-8F39-8E3D63E546C7}" dt="2018-12-03T19:38:25.512" v="647"/>
          <ac:cxnSpMkLst>
            <pc:docMk/>
            <pc:sldMk cId="2738500957" sldId="266"/>
            <ac:cxnSpMk id="29" creationId="{7D8C0890-7680-4FCD-B337-24D18C1B754F}"/>
          </ac:cxnSpMkLst>
        </pc:cxnChg>
      </pc:sldChg>
      <pc:sldChg chg="addSp delSp modSp new modTransition">
        <pc:chgData name="LaLune DeIdees" userId="835226e44ce7f1ae" providerId="Windows Live" clId="Web-{4CFA85EF-EABB-4659-8F39-8E3D63E546C7}" dt="2018-12-03T20:13:04.975" v="848"/>
        <pc:sldMkLst>
          <pc:docMk/>
          <pc:sldMk cId="186059546" sldId="267"/>
        </pc:sldMkLst>
        <pc:spChg chg="mod">
          <ac:chgData name="LaLune DeIdees" userId="835226e44ce7f1ae" providerId="Windows Live" clId="Web-{4CFA85EF-EABB-4659-8F39-8E3D63E546C7}" dt="2018-12-03T20:02:09.863" v="767" actId="1076"/>
          <ac:spMkLst>
            <pc:docMk/>
            <pc:sldMk cId="186059546" sldId="267"/>
            <ac:spMk id="2" creationId="{4E8E72D9-2015-4049-84B8-2C5657BF5B5A}"/>
          </ac:spMkLst>
        </pc:spChg>
        <pc:spChg chg="del">
          <ac:chgData name="LaLune DeIdees" userId="835226e44ce7f1ae" providerId="Windows Live" clId="Web-{4CFA85EF-EABB-4659-8F39-8E3D63E546C7}" dt="2018-12-03T19:59:14.284" v="731"/>
          <ac:spMkLst>
            <pc:docMk/>
            <pc:sldMk cId="186059546" sldId="267"/>
            <ac:spMk id="3" creationId="{AEA8A58A-5F5E-4B8F-B2DA-288C6C26A6B7}"/>
          </ac:spMkLst>
        </pc:spChg>
        <pc:picChg chg="add mod ord">
          <ac:chgData name="LaLune DeIdees" userId="835226e44ce7f1ae" providerId="Windows Live" clId="Web-{4CFA85EF-EABB-4659-8F39-8E3D63E546C7}" dt="2018-12-03T20:00:09.893" v="743" actId="1076"/>
          <ac:picMkLst>
            <pc:docMk/>
            <pc:sldMk cId="186059546" sldId="267"/>
            <ac:picMk id="4" creationId="{CFC7BC41-8FC0-4AE1-8C14-6443D879763A}"/>
          </ac:picMkLst>
        </pc:picChg>
        <pc:picChg chg="add mod modCrop">
          <ac:chgData name="LaLune DeIdees" userId="835226e44ce7f1ae" providerId="Windows Live" clId="Web-{4CFA85EF-EABB-4659-8F39-8E3D63E546C7}" dt="2018-12-03T20:02:01.394" v="764" actId="1076"/>
          <ac:picMkLst>
            <pc:docMk/>
            <pc:sldMk cId="186059546" sldId="267"/>
            <ac:picMk id="6" creationId="{600C6950-9041-47C9-8A01-C48F3ABEB09C}"/>
          </ac:picMkLst>
        </pc:picChg>
        <pc:picChg chg="add mod">
          <ac:chgData name="LaLune DeIdees" userId="835226e44ce7f1ae" providerId="Windows Live" clId="Web-{4CFA85EF-EABB-4659-8F39-8E3D63E546C7}" dt="2018-12-03T20:02:27.675" v="773" actId="14100"/>
          <ac:picMkLst>
            <pc:docMk/>
            <pc:sldMk cId="186059546" sldId="267"/>
            <ac:picMk id="8" creationId="{289BCBED-977F-49E6-AD49-6905618CECD4}"/>
          </ac:picMkLst>
        </pc:picChg>
        <pc:picChg chg="add mod modCrop">
          <ac:chgData name="LaLune DeIdees" userId="835226e44ce7f1ae" providerId="Windows Live" clId="Web-{4CFA85EF-EABB-4659-8F39-8E3D63E546C7}" dt="2018-12-03T20:02:22.988" v="771" actId="1076"/>
          <ac:picMkLst>
            <pc:docMk/>
            <pc:sldMk cId="186059546" sldId="267"/>
            <ac:picMk id="10" creationId="{C30AE0DF-8363-4798-A12D-73636BAEE9B3}"/>
          </ac:picMkLst>
        </pc:picChg>
        <pc:picChg chg="add mod">
          <ac:chgData name="LaLune DeIdees" userId="835226e44ce7f1ae" providerId="Windows Live" clId="Web-{4CFA85EF-EABB-4659-8F39-8E3D63E546C7}" dt="2018-12-03T20:02:14.722" v="769" actId="14100"/>
          <ac:picMkLst>
            <pc:docMk/>
            <pc:sldMk cId="186059546" sldId="267"/>
            <ac:picMk id="12" creationId="{CA93F307-F8AA-42A0-BD99-958EC1B9CDBF}"/>
          </ac:picMkLst>
        </pc:picChg>
      </pc:sldChg>
      <pc:sldChg chg="addSp delSp modSp new del mod setBg setClrOvrMap">
        <pc:chgData name="LaLune DeIdees" userId="835226e44ce7f1ae" providerId="Windows Live" clId="Web-{4CFA85EF-EABB-4659-8F39-8E3D63E546C7}" dt="2018-12-03T20:03:48.519" v="797"/>
        <pc:sldMkLst>
          <pc:docMk/>
          <pc:sldMk cId="1870584871" sldId="268"/>
        </pc:sldMkLst>
        <pc:spChg chg="mod">
          <ac:chgData name="LaLune DeIdees" userId="835226e44ce7f1ae" providerId="Windows Live" clId="Web-{4CFA85EF-EABB-4659-8F39-8E3D63E546C7}" dt="2018-12-03T20:03:33.582" v="796"/>
          <ac:spMkLst>
            <pc:docMk/>
            <pc:sldMk cId="1870584871" sldId="268"/>
            <ac:spMk id="2" creationId="{F1521314-7D49-49FD-984D-07EDB3D80FCC}"/>
          </ac:spMkLst>
        </pc:spChg>
        <pc:spChg chg="add del mod">
          <ac:chgData name="LaLune DeIdees" userId="835226e44ce7f1ae" providerId="Windows Live" clId="Web-{4CFA85EF-EABB-4659-8F39-8E3D63E546C7}" dt="2018-12-03T20:03:33.582" v="796"/>
          <ac:spMkLst>
            <pc:docMk/>
            <pc:sldMk cId="1870584871" sldId="268"/>
            <ac:spMk id="3" creationId="{D1A8E1B6-FA5D-47B3-BC3C-3DFAFCFD42E4}"/>
          </ac:spMkLst>
        </pc:spChg>
        <pc:spChg chg="add del">
          <ac:chgData name="LaLune DeIdees" userId="835226e44ce7f1ae" providerId="Windows Live" clId="Web-{4CFA85EF-EABB-4659-8F39-8E3D63E546C7}" dt="2018-12-03T20:03:19.910" v="789"/>
          <ac:spMkLst>
            <pc:docMk/>
            <pc:sldMk cId="1870584871" sldId="268"/>
            <ac:spMk id="6" creationId="{9179DE42-5613-4B35-A1E6-6CCBAA13C743}"/>
          </ac:spMkLst>
        </pc:spChg>
        <pc:spChg chg="add del">
          <ac:chgData name="LaLune DeIdees" userId="835226e44ce7f1ae" providerId="Windows Live" clId="Web-{4CFA85EF-EABB-4659-8F39-8E3D63E546C7}" dt="2018-12-03T20:03:26.832" v="791"/>
          <ac:spMkLst>
            <pc:docMk/>
            <pc:sldMk cId="1870584871" sldId="268"/>
            <ac:spMk id="9" creationId="{A65AC7D1-EAA9-48F5-B509-60A7F50BF703}"/>
          </ac:spMkLst>
        </pc:spChg>
        <pc:spChg chg="add del">
          <ac:chgData name="LaLune DeIdees" userId="835226e44ce7f1ae" providerId="Windows Live" clId="Web-{4CFA85EF-EABB-4659-8F39-8E3D63E546C7}" dt="2018-12-03T20:03:26.832" v="791"/>
          <ac:spMkLst>
            <pc:docMk/>
            <pc:sldMk cId="1870584871" sldId="268"/>
            <ac:spMk id="10" creationId="{D6320AF9-619A-4175-865B-5663E1AEF4C5}"/>
          </ac:spMkLst>
        </pc:spChg>
        <pc:spChg chg="add del">
          <ac:chgData name="LaLune DeIdees" userId="835226e44ce7f1ae" providerId="Windows Live" clId="Web-{4CFA85EF-EABB-4659-8F39-8E3D63E546C7}" dt="2018-12-03T20:03:26.832" v="791"/>
          <ac:spMkLst>
            <pc:docMk/>
            <pc:sldMk cId="1870584871" sldId="268"/>
            <ac:spMk id="11" creationId="{A032553A-72E8-4B0D-8405-FF9771C9AF05}"/>
          </ac:spMkLst>
        </pc:spChg>
        <pc:spChg chg="add del">
          <ac:chgData name="LaLune DeIdees" userId="835226e44ce7f1ae" providerId="Windows Live" clId="Web-{4CFA85EF-EABB-4659-8F39-8E3D63E546C7}" dt="2018-12-03T20:03:26.832" v="791"/>
          <ac:spMkLst>
            <pc:docMk/>
            <pc:sldMk cId="1870584871" sldId="268"/>
            <ac:spMk id="13" creationId="{765800AC-C3B9-498E-87BC-29FAE4C76B21}"/>
          </ac:spMkLst>
        </pc:spChg>
        <pc:spChg chg="add del">
          <ac:chgData name="LaLune DeIdees" userId="835226e44ce7f1ae" providerId="Windows Live" clId="Web-{4CFA85EF-EABB-4659-8F39-8E3D63E546C7}" dt="2018-12-03T20:03:26.832" v="791"/>
          <ac:spMkLst>
            <pc:docMk/>
            <pc:sldMk cId="1870584871" sldId="268"/>
            <ac:spMk id="15" creationId="{1F9D6ACB-2FF4-49F9-978A-E0D5327FC635}"/>
          </ac:spMkLst>
        </pc:spChg>
        <pc:spChg chg="add del">
          <ac:chgData name="LaLune DeIdees" userId="835226e44ce7f1ae" providerId="Windows Live" clId="Web-{4CFA85EF-EABB-4659-8F39-8E3D63E546C7}" dt="2018-12-03T20:03:26.832" v="791"/>
          <ac:spMkLst>
            <pc:docMk/>
            <pc:sldMk cId="1870584871" sldId="268"/>
            <ac:spMk id="16" creationId="{7E018740-5C2B-4A41-AC1A-7E68D1EC1954}"/>
          </ac:spMkLst>
        </pc:spChg>
        <pc:spChg chg="add del">
          <ac:chgData name="LaLune DeIdees" userId="835226e44ce7f1ae" providerId="Windows Live" clId="Web-{4CFA85EF-EABB-4659-8F39-8E3D63E546C7}" dt="2018-12-03T20:03:26.832" v="791"/>
          <ac:spMkLst>
            <pc:docMk/>
            <pc:sldMk cId="1870584871" sldId="268"/>
            <ac:spMk id="17" creationId="{142BFA2A-77A0-4F60-A32A-685681C84889}"/>
          </ac:spMkLst>
        </pc:spChg>
        <pc:spChg chg="add del">
          <ac:chgData name="LaLune DeIdees" userId="835226e44ce7f1ae" providerId="Windows Live" clId="Web-{4CFA85EF-EABB-4659-8F39-8E3D63E546C7}" dt="2018-12-03T20:03:26.832" v="791"/>
          <ac:spMkLst>
            <pc:docMk/>
            <pc:sldMk cId="1870584871" sldId="268"/>
            <ac:spMk id="18" creationId="{166F75A4-C475-4941-8EE2-B80A06A2C1BB}"/>
          </ac:spMkLst>
        </pc:spChg>
        <pc:spChg chg="add del">
          <ac:chgData name="LaLune DeIdees" userId="835226e44ce7f1ae" providerId="Windows Live" clId="Web-{4CFA85EF-EABB-4659-8F39-8E3D63E546C7}" dt="2018-12-03T20:03:07.097" v="787"/>
          <ac:spMkLst>
            <pc:docMk/>
            <pc:sldMk cId="1870584871" sldId="268"/>
            <ac:spMk id="20" creationId="{2783C067-F8BF-4755-B516-8A0CD74CF60C}"/>
          </ac:spMkLst>
        </pc:spChg>
        <pc:spChg chg="add del">
          <ac:chgData name="LaLune DeIdees" userId="835226e44ce7f1ae" providerId="Windows Live" clId="Web-{4CFA85EF-EABB-4659-8F39-8E3D63E546C7}" dt="2018-12-03T20:03:19.910" v="789"/>
          <ac:spMkLst>
            <pc:docMk/>
            <pc:sldMk cId="1870584871" sldId="268"/>
            <ac:spMk id="21" creationId="{52FB45E9-914E-4471-AC87-E475CD51767D}"/>
          </ac:spMkLst>
        </pc:spChg>
        <pc:spChg chg="add del">
          <ac:chgData name="LaLune DeIdees" userId="835226e44ce7f1ae" providerId="Windows Live" clId="Web-{4CFA85EF-EABB-4659-8F39-8E3D63E546C7}" dt="2018-12-03T20:03:07.097" v="787"/>
          <ac:spMkLst>
            <pc:docMk/>
            <pc:sldMk cId="1870584871" sldId="268"/>
            <ac:spMk id="22" creationId="{2ED796EC-E7FF-46DB-B912-FB08BF12AA6E}"/>
          </ac:spMkLst>
        </pc:spChg>
        <pc:spChg chg="add del">
          <ac:chgData name="LaLune DeIdees" userId="835226e44ce7f1ae" providerId="Windows Live" clId="Web-{4CFA85EF-EABB-4659-8F39-8E3D63E546C7}" dt="2018-12-03T20:03:19.910" v="789"/>
          <ac:spMkLst>
            <pc:docMk/>
            <pc:sldMk cId="1870584871" sldId="268"/>
            <ac:spMk id="23" creationId="{C310626D-5743-49D4-8F7D-88C4F8F05774}"/>
          </ac:spMkLst>
        </pc:spChg>
        <pc:spChg chg="add del">
          <ac:chgData name="LaLune DeIdees" userId="835226e44ce7f1ae" providerId="Windows Live" clId="Web-{4CFA85EF-EABB-4659-8F39-8E3D63E546C7}" dt="2018-12-03T20:03:07.097" v="787"/>
          <ac:spMkLst>
            <pc:docMk/>
            <pc:sldMk cId="1870584871" sldId="268"/>
            <ac:spMk id="24" creationId="{0819F787-32B4-46A8-BC57-C6571BCEE243}"/>
          </ac:spMkLst>
        </pc:spChg>
        <pc:spChg chg="add del">
          <ac:chgData name="LaLune DeIdees" userId="835226e44ce7f1ae" providerId="Windows Live" clId="Web-{4CFA85EF-EABB-4659-8F39-8E3D63E546C7}" dt="2018-12-03T20:03:19.910" v="789"/>
          <ac:spMkLst>
            <pc:docMk/>
            <pc:sldMk cId="1870584871" sldId="268"/>
            <ac:spMk id="25" creationId="{3C195FC1-B568-4C72-9902-34CB35DDD7A1}"/>
          </ac:spMkLst>
        </pc:spChg>
        <pc:spChg chg="add del">
          <ac:chgData name="LaLune DeIdees" userId="835226e44ce7f1ae" providerId="Windows Live" clId="Web-{4CFA85EF-EABB-4659-8F39-8E3D63E546C7}" dt="2018-12-03T20:03:07.097" v="787"/>
          <ac:spMkLst>
            <pc:docMk/>
            <pc:sldMk cId="1870584871" sldId="268"/>
            <ac:spMk id="26" creationId="{549A2DAB-B431-487D-95AD-BB0FECB49E57}"/>
          </ac:spMkLst>
        </pc:spChg>
        <pc:spChg chg="add">
          <ac:chgData name="LaLune DeIdees" userId="835226e44ce7f1ae" providerId="Windows Live" clId="Web-{4CFA85EF-EABB-4659-8F39-8E3D63E546C7}" dt="2018-12-03T20:03:33.582" v="796"/>
          <ac:spMkLst>
            <pc:docMk/>
            <pc:sldMk cId="1870584871" sldId="268"/>
            <ac:spMk id="31" creationId="{A65AC7D1-EAA9-48F5-B509-60A7F50BF703}"/>
          </ac:spMkLst>
        </pc:spChg>
        <pc:spChg chg="add del">
          <ac:chgData name="LaLune DeIdees" userId="835226e44ce7f1ae" providerId="Windows Live" clId="Web-{4CFA85EF-EABB-4659-8F39-8E3D63E546C7}" dt="2018-12-03T20:03:19.910" v="789"/>
          <ac:spMkLst>
            <pc:docMk/>
            <pc:sldMk cId="1870584871" sldId="268"/>
            <ac:spMk id="32" creationId="{EF2BDF77-362C-43F0-8CBB-A969EC2AE0C4}"/>
          </ac:spMkLst>
        </pc:spChg>
        <pc:spChg chg="add">
          <ac:chgData name="LaLune DeIdees" userId="835226e44ce7f1ae" providerId="Windows Live" clId="Web-{4CFA85EF-EABB-4659-8F39-8E3D63E546C7}" dt="2018-12-03T20:03:33.582" v="796"/>
          <ac:spMkLst>
            <pc:docMk/>
            <pc:sldMk cId="1870584871" sldId="268"/>
            <ac:spMk id="33" creationId="{D6320AF9-619A-4175-865B-5663E1AEF4C5}"/>
          </ac:spMkLst>
        </pc:spChg>
        <pc:spChg chg="add del">
          <ac:chgData name="LaLune DeIdees" userId="835226e44ce7f1ae" providerId="Windows Live" clId="Web-{4CFA85EF-EABB-4659-8F39-8E3D63E546C7}" dt="2018-12-03T20:03:19.910" v="789"/>
          <ac:spMkLst>
            <pc:docMk/>
            <pc:sldMk cId="1870584871" sldId="268"/>
            <ac:spMk id="34" creationId="{4BE96B01-3929-432D-B8C2-ADBCB74C2EF4}"/>
          </ac:spMkLst>
        </pc:spChg>
        <pc:spChg chg="add del">
          <ac:chgData name="LaLune DeIdees" userId="835226e44ce7f1ae" providerId="Windows Live" clId="Web-{4CFA85EF-EABB-4659-8F39-8E3D63E546C7}" dt="2018-12-03T20:03:19.910" v="789"/>
          <ac:spMkLst>
            <pc:docMk/>
            <pc:sldMk cId="1870584871" sldId="268"/>
            <ac:spMk id="36" creationId="{2A6FCDE6-CDE2-4C51-B18E-A95CFB679714}"/>
          </ac:spMkLst>
        </pc:spChg>
        <pc:spChg chg="add del">
          <ac:chgData name="LaLune DeIdees" userId="835226e44ce7f1ae" providerId="Windows Live" clId="Web-{4CFA85EF-EABB-4659-8F39-8E3D63E546C7}" dt="2018-12-03T20:03:19.910" v="789"/>
          <ac:spMkLst>
            <pc:docMk/>
            <pc:sldMk cId="1870584871" sldId="268"/>
            <ac:spMk id="38" creationId="{9D2E8756-2465-473A-BA2A-2DB1D6224745}"/>
          </ac:spMkLst>
        </pc:spChg>
        <pc:spChg chg="add">
          <ac:chgData name="LaLune DeIdees" userId="835226e44ce7f1ae" providerId="Windows Live" clId="Web-{4CFA85EF-EABB-4659-8F39-8E3D63E546C7}" dt="2018-12-03T20:03:33.582" v="796"/>
          <ac:spMkLst>
            <pc:docMk/>
            <pc:sldMk cId="1870584871" sldId="268"/>
            <ac:spMk id="39" creationId="{7E018740-5C2B-4A41-AC1A-7E68D1EC1954}"/>
          </ac:spMkLst>
        </pc:spChg>
        <pc:spChg chg="add">
          <ac:chgData name="LaLune DeIdees" userId="835226e44ce7f1ae" providerId="Windows Live" clId="Web-{4CFA85EF-EABB-4659-8F39-8E3D63E546C7}" dt="2018-12-03T20:03:33.582" v="796"/>
          <ac:spMkLst>
            <pc:docMk/>
            <pc:sldMk cId="1870584871" sldId="268"/>
            <ac:spMk id="40" creationId="{166F75A4-C475-4941-8EE2-B80A06A2C1BB}"/>
          </ac:spMkLst>
        </pc:spChg>
        <pc:spChg chg="add">
          <ac:chgData name="LaLune DeIdees" userId="835226e44ce7f1ae" providerId="Windows Live" clId="Web-{4CFA85EF-EABB-4659-8F39-8E3D63E546C7}" dt="2018-12-03T20:03:33.582" v="796"/>
          <ac:spMkLst>
            <pc:docMk/>
            <pc:sldMk cId="1870584871" sldId="268"/>
            <ac:spMk id="41" creationId="{A032553A-72E8-4B0D-8405-FF9771C9AF05}"/>
          </ac:spMkLst>
        </pc:spChg>
        <pc:spChg chg="add">
          <ac:chgData name="LaLune DeIdees" userId="835226e44ce7f1ae" providerId="Windows Live" clId="Web-{4CFA85EF-EABB-4659-8F39-8E3D63E546C7}" dt="2018-12-03T20:03:33.582" v="796"/>
          <ac:spMkLst>
            <pc:docMk/>
            <pc:sldMk cId="1870584871" sldId="268"/>
            <ac:spMk id="42" creationId="{765800AC-C3B9-498E-87BC-29FAE4C76B21}"/>
          </ac:spMkLst>
        </pc:spChg>
        <pc:spChg chg="add">
          <ac:chgData name="LaLune DeIdees" userId="835226e44ce7f1ae" providerId="Windows Live" clId="Web-{4CFA85EF-EABB-4659-8F39-8E3D63E546C7}" dt="2018-12-03T20:03:33.582" v="796"/>
          <ac:spMkLst>
            <pc:docMk/>
            <pc:sldMk cId="1870584871" sldId="268"/>
            <ac:spMk id="43" creationId="{1F9D6ACB-2FF4-49F9-978A-E0D5327FC635}"/>
          </ac:spMkLst>
        </pc:spChg>
        <pc:spChg chg="add del">
          <ac:chgData name="LaLune DeIdees" userId="835226e44ce7f1ae" providerId="Windows Live" clId="Web-{4CFA85EF-EABB-4659-8F39-8E3D63E546C7}" dt="2018-12-03T20:03:30.675" v="793"/>
          <ac:spMkLst>
            <pc:docMk/>
            <pc:sldMk cId="1870584871" sldId="268"/>
            <ac:spMk id="44" creationId="{2783C067-F8BF-4755-B516-8A0CD74CF60C}"/>
          </ac:spMkLst>
        </pc:spChg>
        <pc:spChg chg="add del">
          <ac:chgData name="LaLune DeIdees" userId="835226e44ce7f1ae" providerId="Windows Live" clId="Web-{4CFA85EF-EABB-4659-8F39-8E3D63E546C7}" dt="2018-12-03T20:03:30.675" v="793"/>
          <ac:spMkLst>
            <pc:docMk/>
            <pc:sldMk cId="1870584871" sldId="268"/>
            <ac:spMk id="45" creationId="{2ED796EC-E7FF-46DB-B912-FB08BF12AA6E}"/>
          </ac:spMkLst>
        </pc:spChg>
        <pc:spChg chg="add del">
          <ac:chgData name="LaLune DeIdees" userId="835226e44ce7f1ae" providerId="Windows Live" clId="Web-{4CFA85EF-EABB-4659-8F39-8E3D63E546C7}" dt="2018-12-03T20:03:30.675" v="793"/>
          <ac:spMkLst>
            <pc:docMk/>
            <pc:sldMk cId="1870584871" sldId="268"/>
            <ac:spMk id="46" creationId="{0819F787-32B4-46A8-BC57-C6571BCEE243}"/>
          </ac:spMkLst>
        </pc:spChg>
        <pc:spChg chg="add del">
          <ac:chgData name="LaLune DeIdees" userId="835226e44ce7f1ae" providerId="Windows Live" clId="Web-{4CFA85EF-EABB-4659-8F39-8E3D63E546C7}" dt="2018-12-03T20:03:30.675" v="793"/>
          <ac:spMkLst>
            <pc:docMk/>
            <pc:sldMk cId="1870584871" sldId="268"/>
            <ac:spMk id="47" creationId="{549A2DAB-B431-487D-95AD-BB0FECB49E57}"/>
          </ac:spMkLst>
        </pc:spChg>
        <pc:spChg chg="add">
          <ac:chgData name="LaLune DeIdees" userId="835226e44ce7f1ae" providerId="Windows Live" clId="Web-{4CFA85EF-EABB-4659-8F39-8E3D63E546C7}" dt="2018-12-03T20:03:33.582" v="796"/>
          <ac:spMkLst>
            <pc:docMk/>
            <pc:sldMk cId="1870584871" sldId="268"/>
            <ac:spMk id="50" creationId="{142BFA2A-77A0-4F60-A32A-685681C84889}"/>
          </ac:spMkLst>
        </pc:spChg>
        <pc:spChg chg="add del">
          <ac:chgData name="LaLune DeIdees" userId="835226e44ce7f1ae" providerId="Windows Live" clId="Web-{4CFA85EF-EABB-4659-8F39-8E3D63E546C7}" dt="2018-12-03T20:03:33.504" v="795"/>
          <ac:spMkLst>
            <pc:docMk/>
            <pc:sldMk cId="1870584871" sldId="268"/>
            <ac:spMk id="51" creationId="{9179DE42-5613-4B35-A1E6-6CCBAA13C743}"/>
          </ac:spMkLst>
        </pc:spChg>
        <pc:spChg chg="add del">
          <ac:chgData name="LaLune DeIdees" userId="835226e44ce7f1ae" providerId="Windows Live" clId="Web-{4CFA85EF-EABB-4659-8F39-8E3D63E546C7}" dt="2018-12-03T20:03:33.504" v="795"/>
          <ac:spMkLst>
            <pc:docMk/>
            <pc:sldMk cId="1870584871" sldId="268"/>
            <ac:spMk id="54" creationId="{52FB45E9-914E-4471-AC87-E475CD51767D}"/>
          </ac:spMkLst>
        </pc:spChg>
        <pc:spChg chg="add del">
          <ac:chgData name="LaLune DeIdees" userId="835226e44ce7f1ae" providerId="Windows Live" clId="Web-{4CFA85EF-EABB-4659-8F39-8E3D63E546C7}" dt="2018-12-03T20:03:33.504" v="795"/>
          <ac:spMkLst>
            <pc:docMk/>
            <pc:sldMk cId="1870584871" sldId="268"/>
            <ac:spMk id="55" creationId="{C310626D-5743-49D4-8F7D-88C4F8F05774}"/>
          </ac:spMkLst>
        </pc:spChg>
        <pc:spChg chg="add del">
          <ac:chgData name="LaLune DeIdees" userId="835226e44ce7f1ae" providerId="Windows Live" clId="Web-{4CFA85EF-EABB-4659-8F39-8E3D63E546C7}" dt="2018-12-03T20:03:33.504" v="795"/>
          <ac:spMkLst>
            <pc:docMk/>
            <pc:sldMk cId="1870584871" sldId="268"/>
            <ac:spMk id="56" creationId="{3C195FC1-B568-4C72-9902-34CB35DDD7A1}"/>
          </ac:spMkLst>
        </pc:spChg>
        <pc:spChg chg="add del">
          <ac:chgData name="LaLune DeIdees" userId="835226e44ce7f1ae" providerId="Windows Live" clId="Web-{4CFA85EF-EABB-4659-8F39-8E3D63E546C7}" dt="2018-12-03T20:03:33.504" v="795"/>
          <ac:spMkLst>
            <pc:docMk/>
            <pc:sldMk cId="1870584871" sldId="268"/>
            <ac:spMk id="57" creationId="{EF2BDF77-362C-43F0-8CBB-A969EC2AE0C4}"/>
          </ac:spMkLst>
        </pc:spChg>
        <pc:spChg chg="add del">
          <ac:chgData name="LaLune DeIdees" userId="835226e44ce7f1ae" providerId="Windows Live" clId="Web-{4CFA85EF-EABB-4659-8F39-8E3D63E546C7}" dt="2018-12-03T20:03:33.504" v="795"/>
          <ac:spMkLst>
            <pc:docMk/>
            <pc:sldMk cId="1870584871" sldId="268"/>
            <ac:spMk id="58" creationId="{4BE96B01-3929-432D-B8C2-ADBCB74C2EF4}"/>
          </ac:spMkLst>
        </pc:spChg>
        <pc:spChg chg="add del">
          <ac:chgData name="LaLune DeIdees" userId="835226e44ce7f1ae" providerId="Windows Live" clId="Web-{4CFA85EF-EABB-4659-8F39-8E3D63E546C7}" dt="2018-12-03T20:03:33.504" v="795"/>
          <ac:spMkLst>
            <pc:docMk/>
            <pc:sldMk cId="1870584871" sldId="268"/>
            <ac:spMk id="59" creationId="{2A6FCDE6-CDE2-4C51-B18E-A95CFB679714}"/>
          </ac:spMkLst>
        </pc:spChg>
        <pc:spChg chg="add del">
          <ac:chgData name="LaLune DeIdees" userId="835226e44ce7f1ae" providerId="Windows Live" clId="Web-{4CFA85EF-EABB-4659-8F39-8E3D63E546C7}" dt="2018-12-03T20:03:33.504" v="795"/>
          <ac:spMkLst>
            <pc:docMk/>
            <pc:sldMk cId="1870584871" sldId="268"/>
            <ac:spMk id="60" creationId="{9D2E8756-2465-473A-BA2A-2DB1D6224745}"/>
          </ac:spMkLst>
        </pc:spChg>
        <pc:grpChg chg="add del">
          <ac:chgData name="LaLune DeIdees" userId="835226e44ce7f1ae" providerId="Windows Live" clId="Web-{4CFA85EF-EABB-4659-8F39-8E3D63E546C7}" dt="2018-12-03T20:03:19.910" v="789"/>
          <ac:grpSpMkLst>
            <pc:docMk/>
            <pc:sldMk cId="1870584871" sldId="268"/>
            <ac:grpSpMk id="5" creationId="{28460BD8-AE3F-4AC9-9D0B-717052AA5D3A}"/>
          </ac:grpSpMkLst>
        </pc:grpChg>
        <pc:grpChg chg="add del">
          <ac:chgData name="LaLune DeIdees" userId="835226e44ce7f1ae" providerId="Windows Live" clId="Web-{4CFA85EF-EABB-4659-8F39-8E3D63E546C7}" dt="2018-12-03T20:03:07.097" v="787"/>
          <ac:grpSpMkLst>
            <pc:docMk/>
            <pc:sldMk cId="1870584871" sldId="268"/>
            <ac:grpSpMk id="8" creationId="{28460BD8-AE3F-4AC9-9D0B-717052AA5D3A}"/>
          </ac:grpSpMkLst>
        </pc:grpChg>
        <pc:grpChg chg="add del">
          <ac:chgData name="LaLune DeIdees" userId="835226e44ce7f1ae" providerId="Windows Live" clId="Web-{4CFA85EF-EABB-4659-8F39-8E3D63E546C7}" dt="2018-12-03T20:03:30.675" v="793"/>
          <ac:grpSpMkLst>
            <pc:docMk/>
            <pc:sldMk cId="1870584871" sldId="268"/>
            <ac:grpSpMk id="27" creationId="{28460BD8-AE3F-4AC9-9D0B-717052AA5D3A}"/>
          </ac:grpSpMkLst>
        </pc:grpChg>
        <pc:grpChg chg="add del">
          <ac:chgData name="LaLune DeIdees" userId="835226e44ce7f1ae" providerId="Windows Live" clId="Web-{4CFA85EF-EABB-4659-8F39-8E3D63E546C7}" dt="2018-12-03T20:03:33.504" v="795"/>
          <ac:grpSpMkLst>
            <pc:docMk/>
            <pc:sldMk cId="1870584871" sldId="268"/>
            <ac:grpSpMk id="29" creationId="{28460BD8-AE3F-4AC9-9D0B-717052AA5D3A}"/>
          </ac:grpSpMkLst>
        </pc:grpChg>
        <pc:cxnChg chg="add del">
          <ac:chgData name="LaLune DeIdees" userId="835226e44ce7f1ae" providerId="Windows Live" clId="Web-{4CFA85EF-EABB-4659-8F39-8E3D63E546C7}" dt="2018-12-03T20:03:19.910" v="789"/>
          <ac:cxnSpMkLst>
            <pc:docMk/>
            <pc:sldMk cId="1870584871" sldId="268"/>
            <ac:cxnSpMk id="7" creationId="{EB898B32-3891-4C3A-8F58-C5969D2E9033}"/>
          </ac:cxnSpMkLst>
        </pc:cxnChg>
        <pc:cxnChg chg="add del">
          <ac:chgData name="LaLune DeIdees" userId="835226e44ce7f1ae" providerId="Windows Live" clId="Web-{4CFA85EF-EABB-4659-8F39-8E3D63E546C7}" dt="2018-12-03T20:03:26.832" v="791"/>
          <ac:cxnSpMkLst>
            <pc:docMk/>
            <pc:sldMk cId="1870584871" sldId="268"/>
            <ac:cxnSpMk id="12" creationId="{063B6EC6-D752-4EE7-908B-F8F19E8C7FEA}"/>
          </ac:cxnSpMkLst>
        </pc:cxnChg>
        <pc:cxnChg chg="add del">
          <ac:chgData name="LaLune DeIdees" userId="835226e44ce7f1ae" providerId="Windows Live" clId="Web-{4CFA85EF-EABB-4659-8F39-8E3D63E546C7}" dt="2018-12-03T20:03:26.832" v="791"/>
          <ac:cxnSpMkLst>
            <pc:docMk/>
            <pc:sldMk cId="1870584871" sldId="268"/>
            <ac:cxnSpMk id="14" creationId="{EFECD4E8-AD3E-4228-82A2-9461958EA94D}"/>
          </ac:cxnSpMkLst>
        </pc:cxnChg>
        <pc:cxnChg chg="add del">
          <ac:chgData name="LaLune DeIdees" userId="835226e44ce7f1ae" providerId="Windows Live" clId="Web-{4CFA85EF-EABB-4659-8F39-8E3D63E546C7}" dt="2018-12-03T20:03:19.910" v="789"/>
          <ac:cxnSpMkLst>
            <pc:docMk/>
            <pc:sldMk cId="1870584871" sldId="268"/>
            <ac:cxnSpMk id="19" creationId="{4AE4806D-B8F9-4679-A68A-9BD21C01A301}"/>
          </ac:cxnSpMkLst>
        </pc:cxnChg>
        <pc:cxnChg chg="add del">
          <ac:chgData name="LaLune DeIdees" userId="835226e44ce7f1ae" providerId="Windows Live" clId="Web-{4CFA85EF-EABB-4659-8F39-8E3D63E546C7}" dt="2018-12-03T20:03:07.097" v="787"/>
          <ac:cxnSpMkLst>
            <pc:docMk/>
            <pc:sldMk cId="1870584871" sldId="268"/>
            <ac:cxnSpMk id="28" creationId="{C5ECDEE1-7093-418F-9CF5-24EEB115C1C1}"/>
          </ac:cxnSpMkLst>
        </pc:cxnChg>
        <pc:cxnChg chg="add del">
          <ac:chgData name="LaLune DeIdees" userId="835226e44ce7f1ae" providerId="Windows Live" clId="Web-{4CFA85EF-EABB-4659-8F39-8E3D63E546C7}" dt="2018-12-03T20:03:07.097" v="787"/>
          <ac:cxnSpMkLst>
            <pc:docMk/>
            <pc:sldMk cId="1870584871" sldId="268"/>
            <ac:cxnSpMk id="30" creationId="{045062AF-EB11-4651-BC4A-4DA21768DE8E}"/>
          </ac:cxnSpMkLst>
        </pc:cxnChg>
        <pc:cxnChg chg="add">
          <ac:chgData name="LaLune DeIdees" userId="835226e44ce7f1ae" providerId="Windows Live" clId="Web-{4CFA85EF-EABB-4659-8F39-8E3D63E546C7}" dt="2018-12-03T20:03:33.582" v="796"/>
          <ac:cxnSpMkLst>
            <pc:docMk/>
            <pc:sldMk cId="1870584871" sldId="268"/>
            <ac:cxnSpMk id="35" creationId="{063B6EC6-D752-4EE7-908B-F8F19E8C7FEA}"/>
          </ac:cxnSpMkLst>
        </pc:cxnChg>
        <pc:cxnChg chg="add">
          <ac:chgData name="LaLune DeIdees" userId="835226e44ce7f1ae" providerId="Windows Live" clId="Web-{4CFA85EF-EABB-4659-8F39-8E3D63E546C7}" dt="2018-12-03T20:03:33.582" v="796"/>
          <ac:cxnSpMkLst>
            <pc:docMk/>
            <pc:sldMk cId="1870584871" sldId="268"/>
            <ac:cxnSpMk id="37" creationId="{EFECD4E8-AD3E-4228-82A2-9461958EA94D}"/>
          </ac:cxnSpMkLst>
        </pc:cxnChg>
        <pc:cxnChg chg="add del">
          <ac:chgData name="LaLune DeIdees" userId="835226e44ce7f1ae" providerId="Windows Live" clId="Web-{4CFA85EF-EABB-4659-8F39-8E3D63E546C7}" dt="2018-12-03T20:03:30.675" v="793"/>
          <ac:cxnSpMkLst>
            <pc:docMk/>
            <pc:sldMk cId="1870584871" sldId="268"/>
            <ac:cxnSpMk id="48" creationId="{C5ECDEE1-7093-418F-9CF5-24EEB115C1C1}"/>
          </ac:cxnSpMkLst>
        </pc:cxnChg>
        <pc:cxnChg chg="add del">
          <ac:chgData name="LaLune DeIdees" userId="835226e44ce7f1ae" providerId="Windows Live" clId="Web-{4CFA85EF-EABB-4659-8F39-8E3D63E546C7}" dt="2018-12-03T20:03:30.675" v="793"/>
          <ac:cxnSpMkLst>
            <pc:docMk/>
            <pc:sldMk cId="1870584871" sldId="268"/>
            <ac:cxnSpMk id="49" creationId="{045062AF-EB11-4651-BC4A-4DA21768DE8E}"/>
          </ac:cxnSpMkLst>
        </pc:cxnChg>
        <pc:cxnChg chg="add del">
          <ac:chgData name="LaLune DeIdees" userId="835226e44ce7f1ae" providerId="Windows Live" clId="Web-{4CFA85EF-EABB-4659-8F39-8E3D63E546C7}" dt="2018-12-03T20:03:33.504" v="795"/>
          <ac:cxnSpMkLst>
            <pc:docMk/>
            <pc:sldMk cId="1870584871" sldId="268"/>
            <ac:cxnSpMk id="52" creationId="{EB898B32-3891-4C3A-8F58-C5969D2E9033}"/>
          </ac:cxnSpMkLst>
        </pc:cxnChg>
        <pc:cxnChg chg="add del">
          <ac:chgData name="LaLune DeIdees" userId="835226e44ce7f1ae" providerId="Windows Live" clId="Web-{4CFA85EF-EABB-4659-8F39-8E3D63E546C7}" dt="2018-12-03T20:03:33.504" v="795"/>
          <ac:cxnSpMkLst>
            <pc:docMk/>
            <pc:sldMk cId="1870584871" sldId="268"/>
            <ac:cxnSpMk id="53" creationId="{4AE4806D-B8F9-4679-A68A-9BD21C01A301}"/>
          </ac:cxnSpMkLst>
        </pc:cxnChg>
      </pc:sldChg>
      <pc:sldChg chg="addSp delSp modSp new mod modTransition setBg setClrOvrMap">
        <pc:chgData name="LaLune DeIdees" userId="835226e44ce7f1ae" providerId="Windows Live" clId="Web-{4CFA85EF-EABB-4659-8F39-8E3D63E546C7}" dt="2018-12-03T20:13:18.522" v="850"/>
        <pc:sldMkLst>
          <pc:docMk/>
          <pc:sldMk cId="3216747201" sldId="268"/>
        </pc:sldMkLst>
        <pc:spChg chg="mod">
          <ac:chgData name="LaLune DeIdees" userId="835226e44ce7f1ae" providerId="Windows Live" clId="Web-{4CFA85EF-EABB-4659-8F39-8E3D63E546C7}" dt="2018-12-03T20:07:19.520" v="820"/>
          <ac:spMkLst>
            <pc:docMk/>
            <pc:sldMk cId="3216747201" sldId="268"/>
            <ac:spMk id="2" creationId="{EC0CA4D2-7C8B-4E07-8585-C77939A10D52}"/>
          </ac:spMkLst>
        </pc:spChg>
        <pc:spChg chg="del">
          <ac:chgData name="LaLune DeIdees" userId="835226e44ce7f1ae" providerId="Windows Live" clId="Web-{4CFA85EF-EABB-4659-8F39-8E3D63E546C7}" dt="2018-12-03T20:05:57.020" v="813"/>
          <ac:spMkLst>
            <pc:docMk/>
            <pc:sldMk cId="3216747201" sldId="268"/>
            <ac:spMk id="3" creationId="{C9DAD8FF-AA8A-4E1A-9912-5C6F74FEC9D9}"/>
          </ac:spMkLst>
        </pc:spChg>
        <pc:spChg chg="add">
          <ac:chgData name="LaLune DeIdees" userId="835226e44ce7f1ae" providerId="Windows Live" clId="Web-{4CFA85EF-EABB-4659-8F39-8E3D63E546C7}" dt="2018-12-03T20:07:19.520" v="820"/>
          <ac:spMkLst>
            <pc:docMk/>
            <pc:sldMk cId="3216747201" sldId="268"/>
            <ac:spMk id="25" creationId="{4F71A406-3CB7-4E4D-B434-24E6AA4F3997}"/>
          </ac:spMkLst>
        </pc:spChg>
        <pc:grpChg chg="add">
          <ac:chgData name="LaLune DeIdees" userId="835226e44ce7f1ae" providerId="Windows Live" clId="Web-{4CFA85EF-EABB-4659-8F39-8E3D63E546C7}" dt="2018-12-03T20:07:19.520" v="820"/>
          <ac:grpSpMkLst>
            <pc:docMk/>
            <pc:sldMk cId="3216747201" sldId="268"/>
            <ac:grpSpMk id="13" creationId="{5EA39187-0197-4C1D-BE4A-06B353C7B215}"/>
          </ac:grpSpMkLst>
        </pc:grpChg>
        <pc:picChg chg="add mod ord">
          <ac:chgData name="LaLune DeIdees" userId="835226e44ce7f1ae" providerId="Windows Live" clId="Web-{4CFA85EF-EABB-4659-8F39-8E3D63E546C7}" dt="2018-12-03T20:07:19.520" v="820"/>
          <ac:picMkLst>
            <pc:docMk/>
            <pc:sldMk cId="3216747201" sldId="268"/>
            <ac:picMk id="4" creationId="{FA9686B6-F38E-4272-8688-636058ACE6DC}"/>
          </ac:picMkLst>
        </pc:picChg>
        <pc:picChg chg="add del mod">
          <ac:chgData name="LaLune DeIdees" userId="835226e44ce7f1ae" providerId="Windows Live" clId="Web-{4CFA85EF-EABB-4659-8F39-8E3D63E546C7}" dt="2018-12-03T20:07:08.176" v="817"/>
          <ac:picMkLst>
            <pc:docMk/>
            <pc:sldMk cId="3216747201" sldId="268"/>
            <ac:picMk id="6" creationId="{AAD18E40-B722-4289-AD42-2944CEAB88E4}"/>
          </ac:picMkLst>
        </pc:picChg>
        <pc:picChg chg="add mod">
          <ac:chgData name="LaLune DeIdees" userId="835226e44ce7f1ae" providerId="Windows Live" clId="Web-{4CFA85EF-EABB-4659-8F39-8E3D63E546C7}" dt="2018-12-03T20:07:27.411" v="822" actId="1076"/>
          <ac:picMkLst>
            <pc:docMk/>
            <pc:sldMk cId="3216747201" sldId="268"/>
            <ac:picMk id="8" creationId="{65127958-FF37-46E5-94EC-BE1BC4F3381D}"/>
          </ac:picMkLst>
        </pc:picChg>
      </pc:sldChg>
    </pc:docChg>
  </pc:docChgLst>
  <pc:docChgLst>
    <pc:chgData name="LaLune DeIdees" userId="835226e44ce7f1ae" providerId="Windows Live" clId="Web-{2AF7A4D9-C0D5-4DD8-A9CD-D13BBE16C109}"/>
    <pc:docChg chg="modSld">
      <pc:chgData name="LaLune DeIdees" userId="835226e44ce7f1ae" providerId="Windows Live" clId="Web-{2AF7A4D9-C0D5-4DD8-A9CD-D13BBE16C109}" dt="2018-12-13T09:38:48.335" v="20" actId="1076"/>
      <pc:docMkLst>
        <pc:docMk/>
      </pc:docMkLst>
      <pc:sldChg chg="addSp delSp modSp">
        <pc:chgData name="LaLune DeIdees" userId="835226e44ce7f1ae" providerId="Windows Live" clId="Web-{2AF7A4D9-C0D5-4DD8-A9CD-D13BBE16C109}" dt="2018-12-13T09:38:28.647" v="16" actId="1076"/>
        <pc:sldMkLst>
          <pc:docMk/>
          <pc:sldMk cId="3584427682" sldId="261"/>
        </pc:sldMkLst>
        <pc:spChg chg="del">
          <ac:chgData name="LaLune DeIdees" userId="835226e44ce7f1ae" providerId="Windows Live" clId="Web-{2AF7A4D9-C0D5-4DD8-A9CD-D13BBE16C109}" dt="2018-12-13T09:35:39.179" v="0"/>
          <ac:spMkLst>
            <pc:docMk/>
            <pc:sldMk cId="3584427682" sldId="261"/>
            <ac:spMk id="4" creationId="{66C13AD8-D044-4F88-8D96-076F38D12B99}"/>
          </ac:spMkLst>
        </pc:spChg>
        <pc:picChg chg="add mod ord modCrop">
          <ac:chgData name="LaLune DeIdees" userId="835226e44ce7f1ae" providerId="Windows Live" clId="Web-{2AF7A4D9-C0D5-4DD8-A9CD-D13BBE16C109}" dt="2018-12-13T09:38:28.647" v="16" actId="1076"/>
          <ac:picMkLst>
            <pc:docMk/>
            <pc:sldMk cId="3584427682" sldId="261"/>
            <ac:picMk id="5" creationId="{BF01AF4F-13D2-40CF-A9A0-2E584AF1FD08}"/>
          </ac:picMkLst>
        </pc:picChg>
      </pc:sldChg>
      <pc:sldChg chg="modSp">
        <pc:chgData name="LaLune DeIdees" userId="835226e44ce7f1ae" providerId="Windows Live" clId="Web-{2AF7A4D9-C0D5-4DD8-A9CD-D13BBE16C109}" dt="2018-12-13T09:38:48.335" v="20" actId="1076"/>
        <pc:sldMkLst>
          <pc:docMk/>
          <pc:sldMk cId="1816475203" sldId="262"/>
        </pc:sldMkLst>
        <pc:spChg chg="mod">
          <ac:chgData name="LaLune DeIdees" userId="835226e44ce7f1ae" providerId="Windows Live" clId="Web-{2AF7A4D9-C0D5-4DD8-A9CD-D13BBE16C109}" dt="2018-12-13T09:38:44.850" v="19" actId="1076"/>
          <ac:spMkLst>
            <pc:docMk/>
            <pc:sldMk cId="1816475203" sldId="262"/>
            <ac:spMk id="2" creationId="{DCFF8B4D-8C41-416A-8DEB-15635F86D06F}"/>
          </ac:spMkLst>
        </pc:spChg>
        <pc:picChg chg="mod">
          <ac:chgData name="LaLune DeIdees" userId="835226e44ce7f1ae" providerId="Windows Live" clId="Web-{2AF7A4D9-C0D5-4DD8-A9CD-D13BBE16C109}" dt="2018-12-13T09:38:48.335" v="20" actId="1076"/>
          <ac:picMkLst>
            <pc:docMk/>
            <pc:sldMk cId="1816475203" sldId="262"/>
            <ac:picMk id="8" creationId="{B2A4DBC6-193D-4A6D-9C2E-D8A8E72AB124}"/>
          </ac:picMkLst>
        </pc:picChg>
      </pc:sldChg>
    </pc:docChg>
  </pc:docChgLst>
  <pc:docChgLst>
    <pc:chgData name="LaLune DeIdees" userId="835226e44ce7f1ae" providerId="Windows Live" clId="Web-{51EA35B5-7507-4F2B-88A1-6D241AEBF4D6}"/>
    <pc:docChg chg="addSld modSld">
      <pc:chgData name="LaLune DeIdees" userId="835226e44ce7f1ae" providerId="Windows Live" clId="Web-{51EA35B5-7507-4F2B-88A1-6D241AEBF4D6}" dt="2018-12-13T11:34:13.701" v="75"/>
      <pc:docMkLst>
        <pc:docMk/>
      </pc:docMkLst>
      <pc:sldChg chg="addSp delSp modSp">
        <pc:chgData name="LaLune DeIdees" userId="835226e44ce7f1ae" providerId="Windows Live" clId="Web-{51EA35B5-7507-4F2B-88A1-6D241AEBF4D6}" dt="2018-12-13T11:25:20.261" v="9" actId="1076"/>
        <pc:sldMkLst>
          <pc:docMk/>
          <pc:sldMk cId="3584427682" sldId="261"/>
        </pc:sldMkLst>
        <pc:spChg chg="add del mod">
          <ac:chgData name="LaLune DeIdees" userId="835226e44ce7f1ae" providerId="Windows Live" clId="Web-{51EA35B5-7507-4F2B-88A1-6D241AEBF4D6}" dt="2018-12-13T11:24:42.964" v="2"/>
          <ac:spMkLst>
            <pc:docMk/>
            <pc:sldMk cId="3584427682" sldId="261"/>
            <ac:spMk id="4" creationId="{5E525A89-3F6E-4ED3-BEC0-6B8DE115986B}"/>
          </ac:spMkLst>
        </pc:spChg>
        <pc:picChg chg="del">
          <ac:chgData name="LaLune DeIdees" userId="835226e44ce7f1ae" providerId="Windows Live" clId="Web-{51EA35B5-7507-4F2B-88A1-6D241AEBF4D6}" dt="2018-12-13T11:23:39.354" v="1"/>
          <ac:picMkLst>
            <pc:docMk/>
            <pc:sldMk cId="3584427682" sldId="261"/>
            <ac:picMk id="5" creationId="{BF01AF4F-13D2-40CF-A9A0-2E584AF1FD08}"/>
          </ac:picMkLst>
        </pc:picChg>
        <pc:picChg chg="add mod">
          <ac:chgData name="LaLune DeIdees" userId="835226e44ce7f1ae" providerId="Windows Live" clId="Web-{51EA35B5-7507-4F2B-88A1-6D241AEBF4D6}" dt="2018-12-13T11:25:13.886" v="8" actId="14100"/>
          <ac:picMkLst>
            <pc:docMk/>
            <pc:sldMk cId="3584427682" sldId="261"/>
            <ac:picMk id="8" creationId="{67779CA0-F972-4E20-AE97-0191634398A8}"/>
          </ac:picMkLst>
        </pc:picChg>
        <pc:picChg chg="del">
          <ac:chgData name="LaLune DeIdees" userId="835226e44ce7f1ae" providerId="Windows Live" clId="Web-{51EA35B5-7507-4F2B-88A1-6D241AEBF4D6}" dt="2018-12-13T11:23:37.386" v="0"/>
          <ac:picMkLst>
            <pc:docMk/>
            <pc:sldMk cId="3584427682" sldId="261"/>
            <ac:picMk id="10" creationId="{753324B7-FC48-4AFC-8851-C0F627DCEC90}"/>
          </ac:picMkLst>
        </pc:picChg>
        <pc:picChg chg="mod">
          <ac:chgData name="LaLune DeIdees" userId="835226e44ce7f1ae" providerId="Windows Live" clId="Web-{51EA35B5-7507-4F2B-88A1-6D241AEBF4D6}" dt="2018-12-13T11:25:20.261" v="9" actId="1076"/>
          <ac:picMkLst>
            <pc:docMk/>
            <pc:sldMk cId="3584427682" sldId="261"/>
            <ac:picMk id="12" creationId="{7C23CD33-26EA-4EAF-9BD9-03A68BDED952}"/>
          </ac:picMkLst>
        </pc:picChg>
        <pc:picChg chg="add mod ord">
          <ac:chgData name="LaLune DeIdees" userId="835226e44ce7f1ae" providerId="Windows Live" clId="Web-{51EA35B5-7507-4F2B-88A1-6D241AEBF4D6}" dt="2018-12-13T11:25:10.730" v="7" actId="14100"/>
          <ac:picMkLst>
            <pc:docMk/>
            <pc:sldMk cId="3584427682" sldId="261"/>
            <ac:picMk id="29" creationId="{F01E4334-CB29-4A46-92B6-E6DDA313FBE7}"/>
          </ac:picMkLst>
        </pc:picChg>
      </pc:sldChg>
      <pc:sldChg chg="addSp delSp modSp">
        <pc:chgData name="LaLune DeIdees" userId="835226e44ce7f1ae" providerId="Windows Live" clId="Web-{51EA35B5-7507-4F2B-88A1-6D241AEBF4D6}" dt="2018-12-13T11:29:43.294" v="39" actId="1076"/>
        <pc:sldMkLst>
          <pc:docMk/>
          <pc:sldMk cId="3121849089" sldId="263"/>
        </pc:sldMkLst>
        <pc:picChg chg="add mod">
          <ac:chgData name="LaLune DeIdees" userId="835226e44ce7f1ae" providerId="Windows Live" clId="Web-{51EA35B5-7507-4F2B-88A1-6D241AEBF4D6}" dt="2018-12-13T11:29:43.294" v="39" actId="1076"/>
          <ac:picMkLst>
            <pc:docMk/>
            <pc:sldMk cId="3121849089" sldId="263"/>
            <ac:picMk id="3" creationId="{30E9060B-9EF8-4404-B048-A717207C31AC}"/>
          </ac:picMkLst>
        </pc:picChg>
        <pc:picChg chg="del">
          <ac:chgData name="LaLune DeIdees" userId="835226e44ce7f1ae" providerId="Windows Live" clId="Web-{51EA35B5-7507-4F2B-88A1-6D241AEBF4D6}" dt="2018-12-13T11:25:45.136" v="10"/>
          <ac:picMkLst>
            <pc:docMk/>
            <pc:sldMk cId="3121849089" sldId="263"/>
            <ac:picMk id="6" creationId="{2B36BE13-DE9E-47A0-9326-8EBA7EDABE88}"/>
          </ac:picMkLst>
        </pc:picChg>
        <pc:picChg chg="add mod">
          <ac:chgData name="LaLune DeIdees" userId="835226e44ce7f1ae" providerId="Windows Live" clId="Web-{51EA35B5-7507-4F2B-88A1-6D241AEBF4D6}" dt="2018-12-13T11:29:43.200" v="35" actId="1076"/>
          <ac:picMkLst>
            <pc:docMk/>
            <pc:sldMk cId="3121849089" sldId="263"/>
            <ac:picMk id="7" creationId="{7C875050-AFD3-4DD9-916F-80443B68E9CC}"/>
          </ac:picMkLst>
        </pc:picChg>
        <pc:picChg chg="del">
          <ac:chgData name="LaLune DeIdees" userId="835226e44ce7f1ae" providerId="Windows Live" clId="Web-{51EA35B5-7507-4F2B-88A1-6D241AEBF4D6}" dt="2018-12-13T11:25:46.855" v="11"/>
          <ac:picMkLst>
            <pc:docMk/>
            <pc:sldMk cId="3121849089" sldId="263"/>
            <ac:picMk id="8" creationId="{07835419-DF80-443D-81A4-404D68FC4980}"/>
          </ac:picMkLst>
        </pc:picChg>
        <pc:picChg chg="del">
          <ac:chgData name="LaLune DeIdees" userId="835226e44ce7f1ae" providerId="Windows Live" clId="Web-{51EA35B5-7507-4F2B-88A1-6D241AEBF4D6}" dt="2018-12-13T11:25:49.980" v="12"/>
          <ac:picMkLst>
            <pc:docMk/>
            <pc:sldMk cId="3121849089" sldId="263"/>
            <ac:picMk id="10" creationId="{BF778F49-C891-45D7-9085-CE65150ED046}"/>
          </ac:picMkLst>
        </pc:picChg>
        <pc:picChg chg="add mod">
          <ac:chgData name="LaLune DeIdees" userId="835226e44ce7f1ae" providerId="Windows Live" clId="Web-{51EA35B5-7507-4F2B-88A1-6D241AEBF4D6}" dt="2018-12-13T11:29:43.278" v="38" actId="1076"/>
          <ac:picMkLst>
            <pc:docMk/>
            <pc:sldMk cId="3121849089" sldId="263"/>
            <ac:picMk id="11" creationId="{55CB8939-104B-4AC7-8C75-436872948EDC}"/>
          </ac:picMkLst>
        </pc:picChg>
        <pc:picChg chg="del">
          <ac:chgData name="LaLune DeIdees" userId="835226e44ce7f1ae" providerId="Windows Live" clId="Web-{51EA35B5-7507-4F2B-88A1-6D241AEBF4D6}" dt="2018-12-13T11:25:52.808" v="13"/>
          <ac:picMkLst>
            <pc:docMk/>
            <pc:sldMk cId="3121849089" sldId="263"/>
            <ac:picMk id="13" creationId="{41728417-9ABA-4E3B-ACD6-C30FBF9DD882}"/>
          </ac:picMkLst>
        </pc:picChg>
        <pc:picChg chg="add mod">
          <ac:chgData name="LaLune DeIdees" userId="835226e44ce7f1ae" providerId="Windows Live" clId="Web-{51EA35B5-7507-4F2B-88A1-6D241AEBF4D6}" dt="2018-12-13T11:29:43.106" v="32" actId="14100"/>
          <ac:picMkLst>
            <pc:docMk/>
            <pc:sldMk cId="3121849089" sldId="263"/>
            <ac:picMk id="14" creationId="{5EF887FE-F567-4556-BB1F-74CF6F97F998}"/>
          </ac:picMkLst>
        </pc:picChg>
        <pc:picChg chg="del">
          <ac:chgData name="LaLune DeIdees" userId="835226e44ce7f1ae" providerId="Windows Live" clId="Web-{51EA35B5-7507-4F2B-88A1-6D241AEBF4D6}" dt="2018-12-13T11:25:53.418" v="14"/>
          <ac:picMkLst>
            <pc:docMk/>
            <pc:sldMk cId="3121849089" sldId="263"/>
            <ac:picMk id="16" creationId="{7D1E1908-77A8-439B-AC14-54C078144EFB}"/>
          </ac:picMkLst>
        </pc:picChg>
        <pc:picChg chg="add mod">
          <ac:chgData name="LaLune DeIdees" userId="835226e44ce7f1ae" providerId="Windows Live" clId="Web-{51EA35B5-7507-4F2B-88A1-6D241AEBF4D6}" dt="2018-12-13T11:29:43.059" v="30" actId="14100"/>
          <ac:picMkLst>
            <pc:docMk/>
            <pc:sldMk cId="3121849089" sldId="263"/>
            <ac:picMk id="17" creationId="{259F74B7-FEEA-42AB-BF34-FA7BD909FFF6}"/>
          </ac:picMkLst>
        </pc:picChg>
      </pc:sldChg>
      <pc:sldChg chg="addSp delSp modSp">
        <pc:chgData name="LaLune DeIdees" userId="835226e44ce7f1ae" providerId="Windows Live" clId="Web-{51EA35B5-7507-4F2B-88A1-6D241AEBF4D6}" dt="2018-12-13T11:32:42.404" v="67" actId="1076"/>
        <pc:sldMkLst>
          <pc:docMk/>
          <pc:sldMk cId="4220715724" sldId="265"/>
        </pc:sldMkLst>
        <pc:picChg chg="add del mod">
          <ac:chgData name="LaLune DeIdees" userId="835226e44ce7f1ae" providerId="Windows Live" clId="Web-{51EA35B5-7507-4F2B-88A1-6D241AEBF4D6}" dt="2018-12-13T11:32:15.701" v="63"/>
          <ac:picMkLst>
            <pc:docMk/>
            <pc:sldMk cId="4220715724" sldId="265"/>
            <ac:picMk id="3" creationId="{FECC483F-B217-47CA-8ABE-14F0094357CE}"/>
          </ac:picMkLst>
        </pc:picChg>
        <pc:picChg chg="del">
          <ac:chgData name="LaLune DeIdees" userId="835226e44ce7f1ae" providerId="Windows Live" clId="Web-{51EA35B5-7507-4F2B-88A1-6D241AEBF4D6}" dt="2018-12-13T11:30:25.200" v="40"/>
          <ac:picMkLst>
            <pc:docMk/>
            <pc:sldMk cId="4220715724" sldId="265"/>
            <ac:picMk id="4" creationId="{F2D576E5-DA75-45D7-A836-0F8CD1B1B907}"/>
          </ac:picMkLst>
        </pc:picChg>
        <pc:picChg chg="add mod">
          <ac:chgData name="LaLune DeIdees" userId="835226e44ce7f1ae" providerId="Windows Live" clId="Web-{51EA35B5-7507-4F2B-88A1-6D241AEBF4D6}" dt="2018-12-13T11:32:42.404" v="67" actId="1076"/>
          <ac:picMkLst>
            <pc:docMk/>
            <pc:sldMk cId="4220715724" sldId="265"/>
            <ac:picMk id="7" creationId="{B39C277C-3A63-4FE2-BF0D-3CC10FB86A0C}"/>
          </ac:picMkLst>
        </pc:picChg>
        <pc:picChg chg="del">
          <ac:chgData name="LaLune DeIdees" userId="835226e44ce7f1ae" providerId="Windows Live" clId="Web-{51EA35B5-7507-4F2B-88A1-6D241AEBF4D6}" dt="2018-12-13T11:30:29.591" v="41"/>
          <ac:picMkLst>
            <pc:docMk/>
            <pc:sldMk cId="4220715724" sldId="265"/>
            <ac:picMk id="8" creationId="{EDD424AD-CF68-4CD1-85C8-7C440A3523B6}"/>
          </ac:picMkLst>
        </pc:picChg>
        <pc:picChg chg="add mod">
          <ac:chgData name="LaLune DeIdees" userId="835226e44ce7f1ae" providerId="Windows Live" clId="Web-{51EA35B5-7507-4F2B-88A1-6D241AEBF4D6}" dt="2018-12-13T11:31:24.794" v="56" actId="14100"/>
          <ac:picMkLst>
            <pc:docMk/>
            <pc:sldMk cId="4220715724" sldId="265"/>
            <ac:picMk id="10" creationId="{0DA3ADB1-BC80-400A-ACBE-F0B05B65DA06}"/>
          </ac:picMkLst>
        </pc:picChg>
        <pc:picChg chg="del">
          <ac:chgData name="LaLune DeIdees" userId="835226e44ce7f1ae" providerId="Windows Live" clId="Web-{51EA35B5-7507-4F2B-88A1-6D241AEBF4D6}" dt="2018-12-13T11:30:29.606" v="42"/>
          <ac:picMkLst>
            <pc:docMk/>
            <pc:sldMk cId="4220715724" sldId="265"/>
            <ac:picMk id="11" creationId="{0FC8C2F2-A488-4C4F-8B4F-17A892B06021}"/>
          </ac:picMkLst>
        </pc:picChg>
        <pc:picChg chg="add mod">
          <ac:chgData name="LaLune DeIdees" userId="835226e44ce7f1ae" providerId="Windows Live" clId="Web-{51EA35B5-7507-4F2B-88A1-6D241AEBF4D6}" dt="2018-12-13T11:32:22.138" v="65" actId="1076"/>
          <ac:picMkLst>
            <pc:docMk/>
            <pc:sldMk cId="4220715724" sldId="265"/>
            <ac:picMk id="13" creationId="{B1F7770B-0235-4661-AEB8-0C0C36832283}"/>
          </ac:picMkLst>
        </pc:picChg>
      </pc:sldChg>
      <pc:sldChg chg="delSp">
        <pc:chgData name="LaLune DeIdees" userId="835226e44ce7f1ae" providerId="Windows Live" clId="Web-{51EA35B5-7507-4F2B-88A1-6D241AEBF4D6}" dt="2018-12-13T11:34:13.701" v="75"/>
        <pc:sldMkLst>
          <pc:docMk/>
          <pc:sldMk cId="186059546" sldId="267"/>
        </pc:sldMkLst>
        <pc:picChg chg="del">
          <ac:chgData name="LaLune DeIdees" userId="835226e44ce7f1ae" providerId="Windows Live" clId="Web-{51EA35B5-7507-4F2B-88A1-6D241AEBF4D6}" dt="2018-12-13T11:34:13.701" v="75"/>
          <ac:picMkLst>
            <pc:docMk/>
            <pc:sldMk cId="186059546" sldId="267"/>
            <ac:picMk id="10" creationId="{C30AE0DF-8363-4798-A12D-73636BAEE9B3}"/>
          </ac:picMkLst>
        </pc:picChg>
        <pc:picChg chg="del">
          <ac:chgData name="LaLune DeIdees" userId="835226e44ce7f1ae" providerId="Windows Live" clId="Web-{51EA35B5-7507-4F2B-88A1-6D241AEBF4D6}" dt="2018-12-13T11:33:52.951" v="73"/>
          <ac:picMkLst>
            <pc:docMk/>
            <pc:sldMk cId="186059546" sldId="267"/>
            <ac:picMk id="12" creationId="{CA93F307-F8AA-42A0-BD99-958EC1B9CDBF}"/>
          </ac:picMkLst>
        </pc:picChg>
      </pc:sldChg>
      <pc:sldChg chg="addSp delSp modSp new">
        <pc:chgData name="LaLune DeIdees" userId="835226e44ce7f1ae" providerId="Windows Live" clId="Web-{51EA35B5-7507-4F2B-88A1-6D241AEBF4D6}" dt="2018-12-13T11:33:53.810" v="74"/>
        <pc:sldMkLst>
          <pc:docMk/>
          <pc:sldMk cId="4215946502" sldId="269"/>
        </pc:sldMkLst>
        <pc:spChg chg="del">
          <ac:chgData name="LaLune DeIdees" userId="835226e44ce7f1ae" providerId="Windows Live" clId="Web-{51EA35B5-7507-4F2B-88A1-6D241AEBF4D6}" dt="2018-12-13T11:33:53.810" v="74"/>
          <ac:spMkLst>
            <pc:docMk/>
            <pc:sldMk cId="4215946502" sldId="269"/>
            <ac:spMk id="3" creationId="{A9FBECE1-E986-4DF5-8CC3-6C830866DB40}"/>
          </ac:spMkLst>
        </pc:spChg>
        <pc:picChg chg="add mod ord">
          <ac:chgData name="LaLune DeIdees" userId="835226e44ce7f1ae" providerId="Windows Live" clId="Web-{51EA35B5-7507-4F2B-88A1-6D241AEBF4D6}" dt="2018-12-13T11:33:53.810" v="74"/>
          <ac:picMkLst>
            <pc:docMk/>
            <pc:sldMk cId="4215946502" sldId="269"/>
            <ac:picMk id="4" creationId="{133E8216-FF9D-498E-86E9-2AE393B399D0}"/>
          </ac:picMkLst>
        </pc:picChg>
      </pc:sldChg>
      <pc:sldChg chg="new">
        <pc:chgData name="LaLune DeIdees" userId="835226e44ce7f1ae" providerId="Windows Live" clId="Web-{51EA35B5-7507-4F2B-88A1-6D241AEBF4D6}" dt="2018-12-13T11:33:23.216" v="69"/>
        <pc:sldMkLst>
          <pc:docMk/>
          <pc:sldMk cId="2481986977" sldId="270"/>
        </pc:sldMkLst>
      </pc:sldChg>
      <pc:sldChg chg="add replId">
        <pc:chgData name="LaLune DeIdees" userId="835226e44ce7f1ae" providerId="Windows Live" clId="Web-{51EA35B5-7507-4F2B-88A1-6D241AEBF4D6}" dt="2018-12-13T11:33:42.217" v="70"/>
        <pc:sldMkLst>
          <pc:docMk/>
          <pc:sldMk cId="378148554" sldId="271"/>
        </pc:sldMkLst>
      </pc:sldChg>
      <pc:sldChg chg="add replId">
        <pc:chgData name="LaLune DeIdees" userId="835226e44ce7f1ae" providerId="Windows Live" clId="Web-{51EA35B5-7507-4F2B-88A1-6D241AEBF4D6}" dt="2018-12-13T11:33:50.310" v="71"/>
        <pc:sldMkLst>
          <pc:docMk/>
          <pc:sldMk cId="107550322" sldId="272"/>
        </pc:sldMkLst>
      </pc:sldChg>
      <pc:sldChg chg="add replId">
        <pc:chgData name="LaLune DeIdees" userId="835226e44ce7f1ae" providerId="Windows Live" clId="Web-{51EA35B5-7507-4F2B-88A1-6D241AEBF4D6}" dt="2018-12-13T11:33:50.388" v="72"/>
        <pc:sldMkLst>
          <pc:docMk/>
          <pc:sldMk cId="1373600769" sldId="273"/>
        </pc:sldMkLst>
      </pc:sldChg>
    </pc:docChg>
  </pc:docChgLst>
  <pc:docChgLst>
    <pc:chgData name="LaLune DeIdees" userId="835226e44ce7f1ae" providerId="Windows Live" clId="Web-{35FBFE2C-594B-48F5-850A-C62DA9F5379D}"/>
    <pc:docChg chg="addSld delSld modSld sldOrd">
      <pc:chgData name="LaLune DeIdees" userId="835226e44ce7f1ae" providerId="Windows Live" clId="Web-{35FBFE2C-594B-48F5-850A-C62DA9F5379D}" dt="2018-12-13T12:20:48.976" v="113" actId="1076"/>
      <pc:docMkLst>
        <pc:docMk/>
      </pc:docMkLst>
      <pc:sldChg chg="addSp delSp modSp">
        <pc:chgData name="LaLune DeIdees" userId="835226e44ce7f1ae" providerId="Windows Live" clId="Web-{35FBFE2C-594B-48F5-850A-C62DA9F5379D}" dt="2018-12-13T12:09:45.636" v="79"/>
        <pc:sldMkLst>
          <pc:docMk/>
          <pc:sldMk cId="521040635" sldId="256"/>
        </pc:sldMkLst>
        <pc:picChg chg="add del mod">
          <ac:chgData name="LaLune DeIdees" userId="835226e44ce7f1ae" providerId="Windows Live" clId="Web-{35FBFE2C-594B-48F5-850A-C62DA9F5379D}" dt="2018-12-13T12:09:45.636" v="79"/>
          <ac:picMkLst>
            <pc:docMk/>
            <pc:sldMk cId="521040635" sldId="256"/>
            <ac:picMk id="5" creationId="{EC10684A-3EAA-4CC8-B10D-081D379BC849}"/>
          </ac:picMkLst>
        </pc:picChg>
      </pc:sldChg>
      <pc:sldChg chg="addSp modSp">
        <pc:chgData name="LaLune DeIdees" userId="835226e44ce7f1ae" providerId="Windows Live" clId="Web-{35FBFE2C-594B-48F5-850A-C62DA9F5379D}" dt="2018-12-13T12:15:21.525" v="108" actId="1076"/>
        <pc:sldMkLst>
          <pc:docMk/>
          <pc:sldMk cId="1816475203" sldId="262"/>
        </pc:sldMkLst>
        <pc:picChg chg="add mod">
          <ac:chgData name="LaLune DeIdees" userId="835226e44ce7f1ae" providerId="Windows Live" clId="Web-{35FBFE2C-594B-48F5-850A-C62DA9F5379D}" dt="2018-12-13T12:12:25.197" v="102" actId="14100"/>
          <ac:picMkLst>
            <pc:docMk/>
            <pc:sldMk cId="1816475203" sldId="262"/>
            <ac:picMk id="3" creationId="{F1CFFA37-13D6-4EA6-A88B-B52392D565E0}"/>
          </ac:picMkLst>
        </pc:picChg>
        <pc:picChg chg="add mod">
          <ac:chgData name="LaLune DeIdees" userId="835226e44ce7f1ae" providerId="Windows Live" clId="Web-{35FBFE2C-594B-48F5-850A-C62DA9F5379D}" dt="2018-12-13T12:12:36.057" v="104" actId="14100"/>
          <ac:picMkLst>
            <pc:docMk/>
            <pc:sldMk cId="1816475203" sldId="262"/>
            <ac:picMk id="5" creationId="{C54890F0-4839-4E6F-8F8D-7BCA32FEB610}"/>
          </ac:picMkLst>
        </pc:picChg>
        <pc:picChg chg="mod">
          <ac:chgData name="LaLune DeIdees" userId="835226e44ce7f1ae" providerId="Windows Live" clId="Web-{35FBFE2C-594B-48F5-850A-C62DA9F5379D}" dt="2018-12-13T12:11:50.854" v="93" actId="1076"/>
          <ac:picMkLst>
            <pc:docMk/>
            <pc:sldMk cId="1816475203" sldId="262"/>
            <ac:picMk id="6" creationId="{B4E006A3-3DBC-48FE-B9D2-AB4C77290151}"/>
          </ac:picMkLst>
        </pc:picChg>
        <pc:picChg chg="mod">
          <ac:chgData name="LaLune DeIdees" userId="835226e44ce7f1ae" providerId="Windows Live" clId="Web-{35FBFE2C-594B-48F5-850A-C62DA9F5379D}" dt="2018-12-13T12:15:21.525" v="108" actId="1076"/>
          <ac:picMkLst>
            <pc:docMk/>
            <pc:sldMk cId="1816475203" sldId="262"/>
            <ac:picMk id="8" creationId="{B2A4DBC6-193D-4A6D-9C2E-D8A8E72AB124}"/>
          </ac:picMkLst>
        </pc:picChg>
        <pc:picChg chg="add mod">
          <ac:chgData name="LaLune DeIdees" userId="835226e44ce7f1ae" providerId="Windows Live" clId="Web-{35FBFE2C-594B-48F5-850A-C62DA9F5379D}" dt="2018-12-13T12:15:17.790" v="107" actId="14100"/>
          <ac:picMkLst>
            <pc:docMk/>
            <pc:sldMk cId="1816475203" sldId="262"/>
            <ac:picMk id="9" creationId="{F1A3BD6A-AA48-4FE5-82D4-0D8B92AA7F5C}"/>
          </ac:picMkLst>
        </pc:picChg>
        <pc:picChg chg="mod">
          <ac:chgData name="LaLune DeIdees" userId="835226e44ce7f1ae" providerId="Windows Live" clId="Web-{35FBFE2C-594B-48F5-850A-C62DA9F5379D}" dt="2018-12-13T12:12:17.682" v="100" actId="1076"/>
          <ac:picMkLst>
            <pc:docMk/>
            <pc:sldMk cId="1816475203" sldId="262"/>
            <ac:picMk id="12" creationId="{8F3C026C-B4A7-41C4-92A8-AA882C4A809F}"/>
          </ac:picMkLst>
        </pc:picChg>
      </pc:sldChg>
      <pc:sldChg chg="addSp delSp modSp">
        <pc:chgData name="LaLune DeIdees" userId="835226e44ce7f1ae" providerId="Windows Live" clId="Web-{35FBFE2C-594B-48F5-850A-C62DA9F5379D}" dt="2018-12-13T12:20:48.976" v="113" actId="1076"/>
        <pc:sldMkLst>
          <pc:docMk/>
          <pc:sldMk cId="3259997454" sldId="264"/>
        </pc:sldMkLst>
        <pc:spChg chg="del">
          <ac:chgData name="LaLune DeIdees" userId="835226e44ce7f1ae" providerId="Windows Live" clId="Web-{35FBFE2C-594B-48F5-850A-C62DA9F5379D}" dt="2018-12-13T12:20:28.632" v="109"/>
          <ac:spMkLst>
            <pc:docMk/>
            <pc:sldMk cId="3259997454" sldId="264"/>
            <ac:spMk id="13" creationId="{EE8C4025-50DB-440C-9B24-FB2EBB3284EB}"/>
          </ac:spMkLst>
        </pc:spChg>
        <pc:picChg chg="add mod ord">
          <ac:chgData name="LaLune DeIdees" userId="835226e44ce7f1ae" providerId="Windows Live" clId="Web-{35FBFE2C-594B-48F5-850A-C62DA9F5379D}" dt="2018-12-13T12:20:48.976" v="113" actId="1076"/>
          <ac:picMkLst>
            <pc:docMk/>
            <pc:sldMk cId="3259997454" sldId="264"/>
            <ac:picMk id="3" creationId="{FB85D4B4-8DD1-47F1-B5A9-DA24B54BE15D}"/>
          </ac:picMkLst>
        </pc:picChg>
        <pc:picChg chg="add mod">
          <ac:chgData name="LaLune DeIdees" userId="835226e44ce7f1ae" providerId="Windows Live" clId="Web-{35FBFE2C-594B-48F5-850A-C62DA9F5379D}" dt="2018-12-13T12:20:38.523" v="111" actId="1076"/>
          <ac:picMkLst>
            <pc:docMk/>
            <pc:sldMk cId="3259997454" sldId="264"/>
            <ac:picMk id="5" creationId="{AB2B4658-4CCE-4EB5-AE66-E8A3723CAF31}"/>
          </ac:picMkLst>
        </pc:picChg>
      </pc:sldChg>
      <pc:sldChg chg="addSp delSp modSp mod setBg">
        <pc:chgData name="LaLune DeIdees" userId="835226e44ce7f1ae" providerId="Windows Live" clId="Web-{35FBFE2C-594B-48F5-850A-C62DA9F5379D}" dt="2018-12-13T11:59:51.795" v="8"/>
        <pc:sldMkLst>
          <pc:docMk/>
          <pc:sldMk cId="186059546" sldId="267"/>
        </pc:sldMkLst>
        <pc:spChg chg="mod">
          <ac:chgData name="LaLune DeIdees" userId="835226e44ce7f1ae" providerId="Windows Live" clId="Web-{35FBFE2C-594B-48F5-850A-C62DA9F5379D}" dt="2018-12-13T11:59:51.795" v="8"/>
          <ac:spMkLst>
            <pc:docMk/>
            <pc:sldMk cId="186059546" sldId="267"/>
            <ac:spMk id="2" creationId="{4E8E72D9-2015-4049-84B8-2C5657BF5B5A}"/>
          </ac:spMkLst>
        </pc:spChg>
        <pc:spChg chg="add del mod">
          <ac:chgData name="LaLune DeIdees" userId="835226e44ce7f1ae" providerId="Windows Live" clId="Web-{35FBFE2C-594B-48F5-850A-C62DA9F5379D}" dt="2018-12-13T11:59:51.795" v="8"/>
          <ac:spMkLst>
            <pc:docMk/>
            <pc:sldMk cId="186059546" sldId="267"/>
            <ac:spMk id="5" creationId="{8B5DB1D7-D410-420C-9C44-E87EF0232020}"/>
          </ac:spMkLst>
        </pc:spChg>
        <pc:spChg chg="add">
          <ac:chgData name="LaLune DeIdees" userId="835226e44ce7f1ae" providerId="Windows Live" clId="Web-{35FBFE2C-594B-48F5-850A-C62DA9F5379D}" dt="2018-12-13T11:59:51.795" v="8"/>
          <ac:spMkLst>
            <pc:docMk/>
            <pc:sldMk cId="186059546" sldId="267"/>
            <ac:spMk id="22" creationId="{0ADFFC45-3DC9-4433-926F-043E879D9DFC}"/>
          </ac:spMkLst>
        </pc:spChg>
        <pc:spChg chg="add">
          <ac:chgData name="LaLune DeIdees" userId="835226e44ce7f1ae" providerId="Windows Live" clId="Web-{35FBFE2C-594B-48F5-850A-C62DA9F5379D}" dt="2018-12-13T11:59:51.795" v="8"/>
          <ac:spMkLst>
            <pc:docMk/>
            <pc:sldMk cId="186059546" sldId="267"/>
            <ac:spMk id="33" creationId="{69370F01-B8C9-4CE4-824C-92B2792E6ED0}"/>
          </ac:spMkLst>
        </pc:spChg>
        <pc:grpChg chg="add">
          <ac:chgData name="LaLune DeIdees" userId="835226e44ce7f1ae" providerId="Windows Live" clId="Web-{35FBFE2C-594B-48F5-850A-C62DA9F5379D}" dt="2018-12-13T11:59:51.795" v="8"/>
          <ac:grpSpMkLst>
            <pc:docMk/>
            <pc:sldMk cId="186059546" sldId="267"/>
            <ac:grpSpMk id="7" creationId="{28460BD8-AE3F-4AC9-9D0B-717052AA5D3A}"/>
          </ac:grpSpMkLst>
        </pc:grpChg>
        <pc:grpChg chg="add">
          <ac:chgData name="LaLune DeIdees" userId="835226e44ce7f1ae" providerId="Windows Live" clId="Web-{35FBFE2C-594B-48F5-850A-C62DA9F5379D}" dt="2018-12-13T11:59:51.795" v="8"/>
          <ac:grpSpMkLst>
            <pc:docMk/>
            <pc:sldMk cId="186059546" sldId="267"/>
            <ac:grpSpMk id="24" creationId="{B5F26A87-0610-435F-AA13-BD658385C9D9}"/>
          </ac:grpSpMkLst>
        </pc:grpChg>
        <pc:picChg chg="del">
          <ac:chgData name="LaLune DeIdees" userId="835226e44ce7f1ae" providerId="Windows Live" clId="Web-{35FBFE2C-594B-48F5-850A-C62DA9F5379D}" dt="2018-12-13T11:59:20.608" v="6"/>
          <ac:picMkLst>
            <pc:docMk/>
            <pc:sldMk cId="186059546" sldId="267"/>
            <ac:picMk id="4" creationId="{CFC7BC41-8FC0-4AE1-8C14-6443D879763A}"/>
          </ac:picMkLst>
        </pc:picChg>
        <pc:picChg chg="del">
          <ac:chgData name="LaLune DeIdees" userId="835226e44ce7f1ae" providerId="Windows Live" clId="Web-{35FBFE2C-594B-48F5-850A-C62DA9F5379D}" dt="2018-12-13T11:59:12.998" v="4"/>
          <ac:picMkLst>
            <pc:docMk/>
            <pc:sldMk cId="186059546" sldId="267"/>
            <ac:picMk id="6" creationId="{600C6950-9041-47C9-8A01-C48F3ABEB09C}"/>
          </ac:picMkLst>
        </pc:picChg>
        <pc:picChg chg="del">
          <ac:chgData name="LaLune DeIdees" userId="835226e44ce7f1ae" providerId="Windows Live" clId="Web-{35FBFE2C-594B-48F5-850A-C62DA9F5379D}" dt="2018-12-13T11:58:38.483" v="0"/>
          <ac:picMkLst>
            <pc:docMk/>
            <pc:sldMk cId="186059546" sldId="267"/>
            <ac:picMk id="8" creationId="{289BCBED-977F-49E6-AD49-6905618CECD4}"/>
          </ac:picMkLst>
        </pc:picChg>
      </pc:sldChg>
      <pc:sldChg chg="addSp delSp modSp del mod setBg">
        <pc:chgData name="LaLune DeIdees" userId="835226e44ce7f1ae" providerId="Windows Live" clId="Web-{35FBFE2C-594B-48F5-850A-C62DA9F5379D}" dt="2018-12-13T12:05:01.747" v="47"/>
        <pc:sldMkLst>
          <pc:docMk/>
          <pc:sldMk cId="4215946502" sldId="269"/>
        </pc:sldMkLst>
        <pc:spChg chg="del">
          <ac:chgData name="LaLune DeIdees" userId="835226e44ce7f1ae" providerId="Windows Live" clId="Web-{35FBFE2C-594B-48F5-850A-C62DA9F5379D}" dt="2018-12-13T12:00:02.061" v="9"/>
          <ac:spMkLst>
            <pc:docMk/>
            <pc:sldMk cId="4215946502" sldId="269"/>
            <ac:spMk id="2" creationId="{CBDC21D6-0257-4506-BA61-02C9B8EBF434}"/>
          </ac:spMkLst>
        </pc:spChg>
        <pc:spChg chg="add mod">
          <ac:chgData name="LaLune DeIdees" userId="835226e44ce7f1ae" providerId="Windows Live" clId="Web-{35FBFE2C-594B-48F5-850A-C62DA9F5379D}" dt="2018-12-13T12:04:48.309" v="43"/>
          <ac:spMkLst>
            <pc:docMk/>
            <pc:sldMk cId="4215946502" sldId="269"/>
            <ac:spMk id="7" creationId="{D8CB8721-6F64-446E-849A-9D397A50EC06}"/>
          </ac:spMkLst>
        </pc:spChg>
        <pc:spChg chg="add">
          <ac:chgData name="LaLune DeIdees" userId="835226e44ce7f1ae" providerId="Windows Live" clId="Web-{35FBFE2C-594B-48F5-850A-C62DA9F5379D}" dt="2018-12-13T12:00:02.061" v="9"/>
          <ac:spMkLst>
            <pc:docMk/>
            <pc:sldMk cId="4215946502" sldId="269"/>
            <ac:spMk id="21" creationId="{03E8462A-FEBA-4848-81CC-3F8DA3E477BE}"/>
          </ac:spMkLst>
        </pc:spChg>
        <pc:spChg chg="add">
          <ac:chgData name="LaLune DeIdees" userId="835226e44ce7f1ae" providerId="Windows Live" clId="Web-{35FBFE2C-594B-48F5-850A-C62DA9F5379D}" dt="2018-12-13T12:00:02.061" v="9"/>
          <ac:spMkLst>
            <pc:docMk/>
            <pc:sldMk cId="4215946502" sldId="269"/>
            <ac:spMk id="34" creationId="{7941F9B1-B01B-4A84-89D9-B169AEB4E456}"/>
          </ac:spMkLst>
        </pc:spChg>
        <pc:grpChg chg="add">
          <ac:chgData name="LaLune DeIdees" userId="835226e44ce7f1ae" providerId="Windows Live" clId="Web-{35FBFE2C-594B-48F5-850A-C62DA9F5379D}" dt="2018-12-13T12:00:02.061" v="9"/>
          <ac:grpSpMkLst>
            <pc:docMk/>
            <pc:sldMk cId="4215946502" sldId="269"/>
            <ac:grpSpMk id="9" creationId="{609316A9-990D-4EC3-A671-70EE5C1493A4}"/>
          </ac:grpSpMkLst>
        </pc:grpChg>
        <pc:grpChg chg="add">
          <ac:chgData name="LaLune DeIdees" userId="835226e44ce7f1ae" providerId="Windows Live" clId="Web-{35FBFE2C-594B-48F5-850A-C62DA9F5379D}" dt="2018-12-13T12:00:02.061" v="9"/>
          <ac:grpSpMkLst>
            <pc:docMk/>
            <pc:sldMk cId="4215946502" sldId="269"/>
            <ac:grpSpMk id="23" creationId="{2109F83F-40FE-4DB3-84CC-09FB3340D06D}"/>
          </ac:grpSpMkLst>
        </pc:grpChg>
        <pc:picChg chg="add del mod">
          <ac:chgData name="LaLune DeIdees" userId="835226e44ce7f1ae" providerId="Windows Live" clId="Web-{35FBFE2C-594B-48F5-850A-C62DA9F5379D}" dt="2018-12-13T12:04:08.403" v="37"/>
          <ac:picMkLst>
            <pc:docMk/>
            <pc:sldMk cId="4215946502" sldId="269"/>
            <ac:picMk id="3" creationId="{A6ECF943-B380-41AF-9052-CA7F9B2ECE11}"/>
          </ac:picMkLst>
        </pc:picChg>
        <pc:picChg chg="del mod">
          <ac:chgData name="LaLune DeIdees" userId="835226e44ce7f1ae" providerId="Windows Live" clId="Web-{35FBFE2C-594B-48F5-850A-C62DA9F5379D}" dt="2018-12-13T12:04:48.309" v="43"/>
          <ac:picMkLst>
            <pc:docMk/>
            <pc:sldMk cId="4215946502" sldId="269"/>
            <ac:picMk id="4" creationId="{133E8216-FF9D-498E-86E9-2AE393B399D0}"/>
          </ac:picMkLst>
        </pc:picChg>
      </pc:sldChg>
      <pc:sldChg chg="addSp delSp modSp del mod setBg">
        <pc:chgData name="LaLune DeIdees" userId="835226e44ce7f1ae" providerId="Windows Live" clId="Web-{35FBFE2C-594B-48F5-850A-C62DA9F5379D}" dt="2018-12-13T12:02:44.935" v="24"/>
        <pc:sldMkLst>
          <pc:docMk/>
          <pc:sldMk cId="2481986977" sldId="270"/>
        </pc:sldMkLst>
        <pc:spChg chg="del">
          <ac:chgData name="LaLune DeIdees" userId="835226e44ce7f1ae" providerId="Windows Live" clId="Web-{35FBFE2C-594B-48F5-850A-C62DA9F5379D}" dt="2018-12-13T12:00:15.311" v="10"/>
          <ac:spMkLst>
            <pc:docMk/>
            <pc:sldMk cId="2481986977" sldId="270"/>
            <ac:spMk id="2" creationId="{B8A23C4D-93FD-40E5-8354-B3A8354CAD30}"/>
          </ac:spMkLst>
        </pc:spChg>
        <pc:spChg chg="del">
          <ac:chgData name="LaLune DeIdees" userId="835226e44ce7f1ae" providerId="Windows Live" clId="Web-{35FBFE2C-594B-48F5-850A-C62DA9F5379D}" dt="2018-12-13T11:59:00.952" v="2"/>
          <ac:spMkLst>
            <pc:docMk/>
            <pc:sldMk cId="2481986977" sldId="270"/>
            <ac:spMk id="3" creationId="{BFBCA2C9-B050-4D03-B1DB-F23295779CB0}"/>
          </ac:spMkLst>
        </pc:spChg>
        <pc:spChg chg="add mod">
          <ac:chgData name="LaLune DeIdees" userId="835226e44ce7f1ae" providerId="Windows Live" clId="Web-{35FBFE2C-594B-48F5-850A-C62DA9F5379D}" dt="2018-12-13T12:02:35.138" v="23"/>
          <ac:spMkLst>
            <pc:docMk/>
            <pc:sldMk cId="2481986977" sldId="270"/>
            <ac:spMk id="7" creationId="{2D22FE9B-1F47-4BD1-9485-C280589F245D}"/>
          </ac:spMkLst>
        </pc:spChg>
        <pc:spChg chg="add del">
          <ac:chgData name="LaLune DeIdees" userId="835226e44ce7f1ae" providerId="Windows Live" clId="Web-{35FBFE2C-594B-48F5-850A-C62DA9F5379D}" dt="2018-12-13T12:00:47.201" v="13"/>
          <ac:spMkLst>
            <pc:docMk/>
            <pc:sldMk cId="2481986977" sldId="270"/>
            <ac:spMk id="21" creationId="{542A1125-BEEF-4B06-B7A6-5C89AFBF8026}"/>
          </ac:spMkLst>
        </pc:spChg>
        <pc:spChg chg="add del">
          <ac:chgData name="LaLune DeIdees" userId="835226e44ce7f1ae" providerId="Windows Live" clId="Web-{35FBFE2C-594B-48F5-850A-C62DA9F5379D}" dt="2018-12-13T12:00:47.201" v="13"/>
          <ac:spMkLst>
            <pc:docMk/>
            <pc:sldMk cId="2481986977" sldId="270"/>
            <ac:spMk id="23" creationId="{341AF29A-C02E-4F6E-AE31-4D61F939D5C3}"/>
          </ac:spMkLst>
        </pc:spChg>
        <pc:spChg chg="add del">
          <ac:chgData name="LaLune DeIdees" userId="835226e44ce7f1ae" providerId="Windows Live" clId="Web-{35FBFE2C-594B-48F5-850A-C62DA9F5379D}" dt="2018-12-13T12:00:47.201" v="13"/>
          <ac:spMkLst>
            <pc:docMk/>
            <pc:sldMk cId="2481986977" sldId="270"/>
            <ac:spMk id="25" creationId="{64803267-175B-4586-A120-09F386B975F2}"/>
          </ac:spMkLst>
        </pc:spChg>
        <pc:spChg chg="add del">
          <ac:chgData name="LaLune DeIdees" userId="835226e44ce7f1ae" providerId="Windows Live" clId="Web-{35FBFE2C-594B-48F5-850A-C62DA9F5379D}" dt="2018-12-13T12:02:35.138" v="23"/>
          <ac:spMkLst>
            <pc:docMk/>
            <pc:sldMk cId="2481986977" sldId="270"/>
            <ac:spMk id="42" creationId="{03E8462A-FEBA-4848-81CC-3F8DA3E477BE}"/>
          </ac:spMkLst>
        </pc:spChg>
        <pc:spChg chg="add del">
          <ac:chgData name="LaLune DeIdees" userId="835226e44ce7f1ae" providerId="Windows Live" clId="Web-{35FBFE2C-594B-48F5-850A-C62DA9F5379D}" dt="2018-12-13T12:02:35.138" v="23"/>
          <ac:spMkLst>
            <pc:docMk/>
            <pc:sldMk cId="2481986977" sldId="270"/>
            <ac:spMk id="55" creationId="{7941F9B1-B01B-4A84-89D9-B169AEB4E456}"/>
          </ac:spMkLst>
        </pc:spChg>
        <pc:grpChg chg="add del">
          <ac:chgData name="LaLune DeIdees" userId="835226e44ce7f1ae" providerId="Windows Live" clId="Web-{35FBFE2C-594B-48F5-850A-C62DA9F5379D}" dt="2018-12-13T12:00:47.201" v="13"/>
          <ac:grpSpMkLst>
            <pc:docMk/>
            <pc:sldMk cId="2481986977" sldId="270"/>
            <ac:grpSpMk id="9" creationId="{609316A9-990D-4EC3-A671-70EE5C1493A4}"/>
          </ac:grpSpMkLst>
        </pc:grpChg>
        <pc:grpChg chg="add del">
          <ac:chgData name="LaLune DeIdees" userId="835226e44ce7f1ae" providerId="Windows Live" clId="Web-{35FBFE2C-594B-48F5-850A-C62DA9F5379D}" dt="2018-12-13T12:02:35.138" v="23"/>
          <ac:grpSpMkLst>
            <pc:docMk/>
            <pc:sldMk cId="2481986977" sldId="270"/>
            <ac:grpSpMk id="30" creationId="{609316A9-990D-4EC3-A671-70EE5C1493A4}"/>
          </ac:grpSpMkLst>
        </pc:grpChg>
        <pc:grpChg chg="add del">
          <ac:chgData name="LaLune DeIdees" userId="835226e44ce7f1ae" providerId="Windows Live" clId="Web-{35FBFE2C-594B-48F5-850A-C62DA9F5379D}" dt="2018-12-13T12:02:35.138" v="23"/>
          <ac:grpSpMkLst>
            <pc:docMk/>
            <pc:sldMk cId="2481986977" sldId="270"/>
            <ac:grpSpMk id="44" creationId="{2109F83F-40FE-4DB3-84CC-09FB3340D06D}"/>
          </ac:grpSpMkLst>
        </pc:grpChg>
        <pc:picChg chg="add del mod ord">
          <ac:chgData name="LaLune DeIdees" userId="835226e44ce7f1ae" providerId="Windows Live" clId="Web-{35FBFE2C-594B-48F5-850A-C62DA9F5379D}" dt="2018-12-13T12:02:23.232" v="22"/>
          <ac:picMkLst>
            <pc:docMk/>
            <pc:sldMk cId="2481986977" sldId="270"/>
            <ac:picMk id="4" creationId="{9B9CCCC4-78B2-4D9F-B2BC-37EE316A3801}"/>
          </ac:picMkLst>
        </pc:picChg>
        <pc:cxnChg chg="add">
          <ac:chgData name="LaLune DeIdees" userId="835226e44ce7f1ae" providerId="Windows Live" clId="Web-{35FBFE2C-594B-48F5-850A-C62DA9F5379D}" dt="2018-12-13T12:02:35.138" v="23"/>
          <ac:cxnSpMkLst>
            <pc:docMk/>
            <pc:sldMk cId="2481986977" sldId="270"/>
            <ac:cxnSpMk id="60" creationId="{0B5F7E3B-C5F1-40E0-A491-558BAFBC1127}"/>
          </ac:cxnSpMkLst>
        </pc:cxnChg>
      </pc:sldChg>
      <pc:sldChg chg="addSp delSp modSp mod modTransition setBg">
        <pc:chgData name="LaLune DeIdees" userId="835226e44ce7f1ae" providerId="Windows Live" clId="Web-{35FBFE2C-594B-48F5-850A-C62DA9F5379D}" dt="2018-12-13T12:08:06.183" v="73"/>
        <pc:sldMkLst>
          <pc:docMk/>
          <pc:sldMk cId="378148554" sldId="271"/>
        </pc:sldMkLst>
        <pc:spChg chg="del">
          <ac:chgData name="LaLune DeIdees" userId="835226e44ce7f1ae" providerId="Windows Live" clId="Web-{35FBFE2C-594B-48F5-850A-C62DA9F5379D}" dt="2018-12-13T12:00:29.264" v="11"/>
          <ac:spMkLst>
            <pc:docMk/>
            <pc:sldMk cId="378148554" sldId="271"/>
            <ac:spMk id="2" creationId="{CBDC21D6-0257-4506-BA61-02C9B8EBF434}"/>
          </ac:spMkLst>
        </pc:spChg>
        <pc:spChg chg="del">
          <ac:chgData name="LaLune DeIdees" userId="835226e44ce7f1ae" providerId="Windows Live" clId="Web-{35FBFE2C-594B-48F5-850A-C62DA9F5379D}" dt="2018-12-13T11:58:43.592" v="1"/>
          <ac:spMkLst>
            <pc:docMk/>
            <pc:sldMk cId="378148554" sldId="271"/>
            <ac:spMk id="3" creationId="{A9FBECE1-E986-4DF5-8CC3-6C830866DB40}"/>
          </ac:spMkLst>
        </pc:spChg>
        <pc:grpChg chg="add">
          <ac:chgData name="LaLune DeIdees" userId="835226e44ce7f1ae" providerId="Windows Live" clId="Web-{35FBFE2C-594B-48F5-850A-C62DA9F5379D}" dt="2018-12-13T12:00:41.857" v="12"/>
          <ac:grpSpMkLst>
            <pc:docMk/>
            <pc:sldMk cId="378148554" sldId="271"/>
            <ac:grpSpMk id="9" creationId="{88C9B83F-64CD-41C1-925F-A08801FFD0BD}"/>
          </ac:grpSpMkLst>
        </pc:grpChg>
        <pc:picChg chg="add mod ord">
          <ac:chgData name="LaLune DeIdees" userId="835226e44ce7f1ae" providerId="Windows Live" clId="Web-{35FBFE2C-594B-48F5-850A-C62DA9F5379D}" dt="2018-12-13T12:05:56.856" v="62" actId="14100"/>
          <ac:picMkLst>
            <pc:docMk/>
            <pc:sldMk cId="378148554" sldId="271"/>
            <ac:picMk id="4" creationId="{B131DE25-FF74-437E-BD3D-C133BA361D7E}"/>
          </ac:picMkLst>
        </pc:picChg>
        <pc:picChg chg="add del mod">
          <ac:chgData name="LaLune DeIdees" userId="835226e44ce7f1ae" providerId="Windows Live" clId="Web-{35FBFE2C-594B-48F5-850A-C62DA9F5379D}" dt="2018-12-13T12:05:13.246" v="49"/>
          <ac:picMkLst>
            <pc:docMk/>
            <pc:sldMk cId="378148554" sldId="271"/>
            <ac:picMk id="6" creationId="{6B2406A6-0AE3-4BF9-B359-8FDACD49B533}"/>
          </ac:picMkLst>
        </pc:picChg>
      </pc:sldChg>
      <pc:sldChg chg="addSp delSp modSp mod modTransition setBg">
        <pc:chgData name="LaLune DeIdees" userId="835226e44ce7f1ae" providerId="Windows Live" clId="Web-{35FBFE2C-594B-48F5-850A-C62DA9F5379D}" dt="2018-12-13T12:08:10.980" v="75"/>
        <pc:sldMkLst>
          <pc:docMk/>
          <pc:sldMk cId="107550322" sldId="272"/>
        </pc:sldMkLst>
        <pc:spChg chg="del">
          <ac:chgData name="LaLune DeIdees" userId="835226e44ce7f1ae" providerId="Windows Live" clId="Web-{35FBFE2C-594B-48F5-850A-C62DA9F5379D}" dt="2018-12-13T12:01:25.482" v="16"/>
          <ac:spMkLst>
            <pc:docMk/>
            <pc:sldMk cId="107550322" sldId="272"/>
            <ac:spMk id="2" creationId="{CBDC21D6-0257-4506-BA61-02C9B8EBF434}"/>
          </ac:spMkLst>
        </pc:spChg>
        <pc:spChg chg="del">
          <ac:chgData name="LaLune DeIdees" userId="835226e44ce7f1ae" providerId="Windows Live" clId="Web-{35FBFE2C-594B-48F5-850A-C62DA9F5379D}" dt="2018-12-13T11:59:16.670" v="5"/>
          <ac:spMkLst>
            <pc:docMk/>
            <pc:sldMk cId="107550322" sldId="272"/>
            <ac:spMk id="3" creationId="{A9FBECE1-E986-4DF5-8CC3-6C830866DB40}"/>
          </ac:spMkLst>
        </pc:spChg>
        <pc:grpChg chg="add">
          <ac:chgData name="LaLune DeIdees" userId="835226e44ce7f1ae" providerId="Windows Live" clId="Web-{35FBFE2C-594B-48F5-850A-C62DA9F5379D}" dt="2018-12-13T12:01:40.419" v="18"/>
          <ac:grpSpMkLst>
            <pc:docMk/>
            <pc:sldMk cId="107550322" sldId="272"/>
            <ac:grpSpMk id="9" creationId="{88C9B83F-64CD-41C1-925F-A08801FFD0BD}"/>
          </ac:grpSpMkLst>
        </pc:grpChg>
        <pc:picChg chg="add mod ord">
          <ac:chgData name="LaLune DeIdees" userId="835226e44ce7f1ae" providerId="Windows Live" clId="Web-{35FBFE2C-594B-48F5-850A-C62DA9F5379D}" dt="2018-12-13T12:06:00.746" v="63" actId="1076"/>
          <ac:picMkLst>
            <pc:docMk/>
            <pc:sldMk cId="107550322" sldId="272"/>
            <ac:picMk id="4" creationId="{3A6F8A18-EB85-471F-9A8B-97218FA489D4}"/>
          </ac:picMkLst>
        </pc:picChg>
      </pc:sldChg>
      <pc:sldChg chg="addSp delSp modSp modTransition">
        <pc:chgData name="LaLune DeIdees" userId="835226e44ce7f1ae" providerId="Windows Live" clId="Web-{35FBFE2C-594B-48F5-850A-C62DA9F5379D}" dt="2018-12-13T12:08:15.746" v="77"/>
        <pc:sldMkLst>
          <pc:docMk/>
          <pc:sldMk cId="1373600769" sldId="273"/>
        </pc:sldMkLst>
        <pc:spChg chg="del">
          <ac:chgData name="LaLune DeIdees" userId="835226e44ce7f1ae" providerId="Windows Live" clId="Web-{35FBFE2C-594B-48F5-850A-C62DA9F5379D}" dt="2018-12-13T12:01:55.826" v="21"/>
          <ac:spMkLst>
            <pc:docMk/>
            <pc:sldMk cId="1373600769" sldId="273"/>
            <ac:spMk id="2" creationId="{CBDC21D6-0257-4506-BA61-02C9B8EBF434}"/>
          </ac:spMkLst>
        </pc:spChg>
        <pc:spChg chg="del">
          <ac:chgData name="LaLune DeIdees" userId="835226e44ce7f1ae" providerId="Windows Live" clId="Web-{35FBFE2C-594B-48F5-850A-C62DA9F5379D}" dt="2018-12-13T11:59:24.030" v="7"/>
          <ac:spMkLst>
            <pc:docMk/>
            <pc:sldMk cId="1373600769" sldId="273"/>
            <ac:spMk id="3" creationId="{A9FBECE1-E986-4DF5-8CC3-6C830866DB40}"/>
          </ac:spMkLst>
        </pc:spChg>
        <pc:picChg chg="add mod ord">
          <ac:chgData name="LaLune DeIdees" userId="835226e44ce7f1ae" providerId="Windows Live" clId="Web-{35FBFE2C-594B-48F5-850A-C62DA9F5379D}" dt="2018-12-13T12:06:19.793" v="68" actId="1076"/>
          <ac:picMkLst>
            <pc:docMk/>
            <pc:sldMk cId="1373600769" sldId="273"/>
            <ac:picMk id="4" creationId="{439E450D-3DC0-41A1-BC68-CE5CB93471DA}"/>
          </ac:picMkLst>
        </pc:picChg>
      </pc:sldChg>
      <pc:sldChg chg="addSp delSp modSp add ord replId modTransition">
        <pc:chgData name="LaLune DeIdees" userId="835226e44ce7f1ae" providerId="Windows Live" clId="Web-{35FBFE2C-594B-48F5-850A-C62DA9F5379D}" dt="2018-12-13T12:07:56.011" v="71"/>
        <pc:sldMkLst>
          <pc:docMk/>
          <pc:sldMk cId="16362336" sldId="274"/>
        </pc:sldMkLst>
        <pc:spChg chg="add del mod">
          <ac:chgData name="LaLune DeIdees" userId="835226e44ce7f1ae" providerId="Windows Live" clId="Web-{35FBFE2C-594B-48F5-850A-C62DA9F5379D}" dt="2018-12-13T12:05:07.653" v="48"/>
          <ac:spMkLst>
            <pc:docMk/>
            <pc:sldMk cId="16362336" sldId="274"/>
            <ac:spMk id="3" creationId="{C5F77D04-C2C7-4680-9960-0B3F89E23C71}"/>
          </ac:spMkLst>
        </pc:spChg>
        <pc:picChg chg="del">
          <ac:chgData name="LaLune DeIdees" userId="835226e44ce7f1ae" providerId="Windows Live" clId="Web-{35FBFE2C-594B-48F5-850A-C62DA9F5379D}" dt="2018-12-13T12:04:37.512" v="40"/>
          <ac:picMkLst>
            <pc:docMk/>
            <pc:sldMk cId="16362336" sldId="274"/>
            <ac:picMk id="4" creationId="{B131DE25-FF74-437E-BD3D-C133BA361D7E}"/>
          </ac:picMkLst>
        </pc:picChg>
        <pc:picChg chg="mod">
          <ac:chgData name="LaLune DeIdees" userId="835226e44ce7f1ae" providerId="Windows Live" clId="Web-{35FBFE2C-594B-48F5-850A-C62DA9F5379D}" dt="2018-12-13T12:05:49.778" v="60" actId="1076"/>
          <ac:picMkLst>
            <pc:docMk/>
            <pc:sldMk cId="16362336" sldId="274"/>
            <ac:picMk id="6" creationId="{6B2406A6-0AE3-4BF9-B359-8FDACD49B533}"/>
          </ac:picMkLst>
        </pc:picChg>
      </pc:sldChg>
      <pc:sldChg chg="addSp delSp modSp new del ord">
        <pc:chgData name="LaLune DeIdees" userId="835226e44ce7f1ae" providerId="Windows Live" clId="Web-{35FBFE2C-594B-48F5-850A-C62DA9F5379D}" dt="2018-12-13T12:03:56.481" v="35"/>
        <pc:sldMkLst>
          <pc:docMk/>
          <pc:sldMk cId="3415698701" sldId="274"/>
        </pc:sldMkLst>
        <pc:picChg chg="add del mod">
          <ac:chgData name="LaLune DeIdees" userId="835226e44ce7f1ae" providerId="Windows Live" clId="Web-{35FBFE2C-594B-48F5-850A-C62DA9F5379D}" dt="2018-12-13T12:03:23.419" v="31"/>
          <ac:picMkLst>
            <pc:docMk/>
            <pc:sldMk cId="3415698701" sldId="274"/>
            <ac:picMk id="2" creationId="{888AED7F-AB23-4C4D-AAD5-07C108906195}"/>
          </ac:picMkLst>
        </pc:picChg>
      </pc:sldChg>
      <pc:sldChg chg="new del">
        <pc:chgData name="LaLune DeIdees" userId="835226e44ce7f1ae" providerId="Windows Live" clId="Web-{35FBFE2C-594B-48F5-850A-C62DA9F5379D}" dt="2018-12-13T12:03:54.528" v="34"/>
        <pc:sldMkLst>
          <pc:docMk/>
          <pc:sldMk cId="101383676" sldId="275"/>
        </pc:sldMkLst>
      </pc:sldChg>
      <pc:sldChg chg="addSp delSp modSp add ord replId modTransition">
        <pc:chgData name="LaLune DeIdees" userId="835226e44ce7f1ae" providerId="Windows Live" clId="Web-{35FBFE2C-594B-48F5-850A-C62DA9F5379D}" dt="2018-12-13T12:07:55.996" v="70"/>
        <pc:sldMkLst>
          <pc:docMk/>
          <pc:sldMk cId="300148744" sldId="275"/>
        </pc:sldMkLst>
        <pc:spChg chg="del">
          <ac:chgData name="LaLune DeIdees" userId="835226e44ce7f1ae" providerId="Windows Live" clId="Web-{35FBFE2C-594B-48F5-850A-C62DA9F5379D}" dt="2018-12-13T12:04:55.606" v="44"/>
          <ac:spMkLst>
            <pc:docMk/>
            <pc:sldMk cId="300148744" sldId="275"/>
            <ac:spMk id="3" creationId="{C5F77D04-C2C7-4680-9960-0B3F89E23C71}"/>
          </ac:spMkLst>
        </pc:spChg>
        <pc:picChg chg="add mod">
          <ac:chgData name="LaLune DeIdees" userId="835226e44ce7f1ae" providerId="Windows Live" clId="Web-{35FBFE2C-594B-48F5-850A-C62DA9F5379D}" dt="2018-12-13T12:05:40.231" v="57" actId="1076"/>
          <ac:picMkLst>
            <pc:docMk/>
            <pc:sldMk cId="300148744" sldId="275"/>
            <ac:picMk id="2" creationId="{4D18A71D-1089-4142-8766-0C6400ABDFC4}"/>
          </ac:picMkLst>
        </pc:picChg>
        <pc:picChg chg="del">
          <ac:chgData name="LaLune DeIdees" userId="835226e44ce7f1ae" providerId="Windows Live" clId="Web-{35FBFE2C-594B-48F5-850A-C62DA9F5379D}" dt="2018-12-13T12:04:57.168" v="45"/>
          <ac:picMkLst>
            <pc:docMk/>
            <pc:sldMk cId="300148744" sldId="275"/>
            <ac:picMk id="6" creationId="{6B2406A6-0AE3-4BF9-B359-8FDACD49B5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gif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153704"/>
            <a:ext cx="7766936" cy="1646302"/>
          </a:xfrm>
        </p:spPr>
        <p:txBody>
          <a:bodyPr/>
          <a:lstStyle/>
          <a:p>
            <a:r>
              <a:rPr lang="en-US" b="1" err="1"/>
              <a:t>Циклоидальная</a:t>
            </a:r>
            <a:r>
              <a:rPr lang="en-US" b="1"/>
              <a:t> </a:t>
            </a:r>
            <a:r>
              <a:rPr lang="en-US" b="1" err="1"/>
              <a:t>кривая</a:t>
            </a:r>
            <a:r>
              <a:rPr lang="en-US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942229"/>
            <a:ext cx="7766936" cy="1513842"/>
          </a:xfrm>
        </p:spPr>
        <p:txBody>
          <a:bodyPr>
            <a:normAutofit lnSpcReduction="10000"/>
          </a:bodyPr>
          <a:lstStyle/>
          <a:p>
            <a:r>
              <a:rPr lang="en-US" err="1"/>
              <a:t>Подготовил</a:t>
            </a:r>
            <a:r>
              <a:rPr lang="en-US"/>
              <a:t>:</a:t>
            </a:r>
          </a:p>
          <a:p>
            <a:r>
              <a:rPr lang="en-US" err="1"/>
              <a:t>Корецкий</a:t>
            </a:r>
            <a:r>
              <a:rPr lang="en-US"/>
              <a:t> А.О.</a:t>
            </a:r>
          </a:p>
          <a:p>
            <a:r>
              <a:rPr lang="en-US" err="1"/>
              <a:t>Учитель</a:t>
            </a:r>
            <a:r>
              <a:rPr lang="en-US"/>
              <a:t>:</a:t>
            </a:r>
          </a:p>
          <a:p>
            <a:r>
              <a:rPr lang="en-US" err="1"/>
              <a:t>Гурьева</a:t>
            </a:r>
            <a:r>
              <a:rPr lang="en-US"/>
              <a:t> О.Н.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319FB31-F484-4FA3-AF03-0A1F8B889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665" y="2164606"/>
            <a:ext cx="4712897" cy="429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4D68F31-B717-405E-8FDA-18AB5EF2D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80E025-48FA-41BF-B643-0F8A44B90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B9DE0C2-FDAC-4F0A-87F8-E88ECD0E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511C30BC-C353-4E3B-B27A-79E55CA4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476261E9-EE37-4446-8A99-BF1624CA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D67AA56-9A94-4774-8196-23D0C538D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51ABDD58-0B98-40D3-8540-6BD3C22D2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C1221CB9-937E-4D51-A315-FCDE0A771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84AE7C0B-B7D8-4F7A-A31B-6704BC4A4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16AF0C9F-08B9-458B-B540-A8E3913D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6FD06311-3180-43A6-86B8-4D1F153FE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058A21-FC8F-4F0B-9401-E1829459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819" y="-621083"/>
            <a:ext cx="3742675" cy="23284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Гипотрохоида</a:t>
            </a:r>
          </a:p>
          <a:p>
            <a:endParaRPr lang="en-US" sz="4200"/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BA6B4DD-E7DD-469C-BFBA-6A78C28D9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439" y="204048"/>
            <a:ext cx="3596593" cy="1062545"/>
          </a:xfrm>
          <a:prstGeom prst="rect">
            <a:avLst/>
          </a:prstGeom>
        </p:spPr>
      </p:pic>
      <p:pic>
        <p:nvPicPr>
          <p:cNvPr id="3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00AF61F5-9419-4E7B-BAA3-2D4494DD7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91" y="1404755"/>
            <a:ext cx="2743200" cy="2697018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BFE3F6EE-8E48-49AD-83CC-9FD3B3C0E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513" y="3624532"/>
            <a:ext cx="2743200" cy="2743200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F8CABBB4-D371-40E4-A3DA-C74D2F200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211" y="1616336"/>
            <a:ext cx="2743200" cy="273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1572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3DE74-31A6-48AD-8C0A-E33A679B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FDDEBC-790E-43B4-8282-92702E0A8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3F624CC-585A-4177-8E95-77462EA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B18999F3-4745-477E-B6DA-E5B0BCD53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B780C728-EC47-4108-8DC4-B5ACDAD0B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5535F23-07A0-49FD-BF88-208C0FBEE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944D95CD-2ADB-4E41-AFD2-5ED06FD6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36509339-BF07-4ED1-B1DA-74D2D956F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6317DACF-CCA7-442B-B867-2CF567E4B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7E917ACA-0CB0-4A07-9594-33E63B91B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21DF86A2-1E2E-48FD-8EF7-F9D6744FA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EAE77B-0D11-4493-BDEC-E047D617F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129" y="1571181"/>
            <a:ext cx="3165212" cy="23394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400"/>
              <a:t>Где применяется?</a:t>
            </a: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AE0385DE-C9F4-483B-BE10-7C53D3CF2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35" r="29705" b="3"/>
          <a:stretch/>
        </p:blipFill>
        <p:spPr>
          <a:xfrm>
            <a:off x="4136304" y="14387"/>
            <a:ext cx="3151431" cy="3437494"/>
          </a:xfrm>
          <a:custGeom>
            <a:avLst/>
            <a:gdLst>
              <a:gd name="connsiteX0" fmla="*/ 514552 w 3151431"/>
              <a:gd name="connsiteY0" fmla="*/ 0 h 3437504"/>
              <a:gd name="connsiteX1" fmla="*/ 2008047 w 3151431"/>
              <a:gd name="connsiteY1" fmla="*/ 0 h 3437504"/>
              <a:gd name="connsiteX2" fmla="*/ 2008047 w 3151431"/>
              <a:gd name="connsiteY2" fmla="*/ 1 h 3437504"/>
              <a:gd name="connsiteX3" fmla="*/ 3151431 w 3151431"/>
              <a:gd name="connsiteY3" fmla="*/ 1 h 3437504"/>
              <a:gd name="connsiteX4" fmla="*/ 2637972 w 3151431"/>
              <a:gd name="connsiteY4" fmla="*/ 3437504 h 3437504"/>
              <a:gd name="connsiteX5" fmla="*/ 0 w 3151431"/>
              <a:gd name="connsiteY5" fmla="*/ 3437504 h 343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1431" h="3437504">
                <a:moveTo>
                  <a:pt x="514552" y="0"/>
                </a:moveTo>
                <a:lnTo>
                  <a:pt x="2008047" y="0"/>
                </a:lnTo>
                <a:lnTo>
                  <a:pt x="2008047" y="1"/>
                </a:lnTo>
                <a:lnTo>
                  <a:pt x="3151431" y="1"/>
                </a:lnTo>
                <a:lnTo>
                  <a:pt x="2637972" y="3437504"/>
                </a:lnTo>
                <a:lnTo>
                  <a:pt x="0" y="3437504"/>
                </a:lnTo>
                <a:close/>
              </a:path>
            </a:pathLst>
          </a:custGeom>
        </p:spPr>
      </p:pic>
      <p:pic>
        <p:nvPicPr>
          <p:cNvPr id="8" name="Picture 8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631B7716-663F-4A7F-9771-0D2DBC0AB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29" r="16438"/>
          <a:stretch/>
        </p:blipFill>
        <p:spPr>
          <a:xfrm>
            <a:off x="822410" y="10"/>
            <a:ext cx="3153384" cy="3437494"/>
          </a:xfrm>
          <a:custGeom>
            <a:avLst/>
            <a:gdLst>
              <a:gd name="connsiteX0" fmla="*/ 511180 w 3153384"/>
              <a:gd name="connsiteY0" fmla="*/ 0 h 3437504"/>
              <a:gd name="connsiteX1" fmla="*/ 3153384 w 3153384"/>
              <a:gd name="connsiteY1" fmla="*/ 0 h 3437504"/>
              <a:gd name="connsiteX2" fmla="*/ 2638832 w 3153384"/>
              <a:gd name="connsiteY2" fmla="*/ 3437504 h 3437504"/>
              <a:gd name="connsiteX3" fmla="*/ 0 w 3153384"/>
              <a:gd name="connsiteY3" fmla="*/ 3437504 h 343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384" h="3437504">
                <a:moveTo>
                  <a:pt x="511180" y="0"/>
                </a:moveTo>
                <a:lnTo>
                  <a:pt x="3153384" y="0"/>
                </a:lnTo>
                <a:lnTo>
                  <a:pt x="2638832" y="3437504"/>
                </a:lnTo>
                <a:lnTo>
                  <a:pt x="0" y="3437504"/>
                </a:lnTo>
                <a:close/>
              </a:path>
            </a:pathLst>
          </a:custGeom>
        </p:spPr>
      </p:pic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1003D6AF-54E9-4229-BD6A-501D050D16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079" r="14983" b="-3"/>
          <a:stretch/>
        </p:blipFill>
        <p:spPr>
          <a:xfrm>
            <a:off x="503209" y="3437504"/>
            <a:ext cx="2956476" cy="3420496"/>
          </a:xfrm>
          <a:custGeom>
            <a:avLst/>
            <a:gdLst>
              <a:gd name="connsiteX0" fmla="*/ 319202 w 2956476"/>
              <a:gd name="connsiteY0" fmla="*/ 0 h 3420496"/>
              <a:gd name="connsiteX1" fmla="*/ 2956476 w 2956476"/>
              <a:gd name="connsiteY1" fmla="*/ 0 h 3420496"/>
              <a:gd name="connsiteX2" fmla="*/ 2444471 w 2956476"/>
              <a:gd name="connsiteY2" fmla="*/ 3420496 h 3420496"/>
              <a:gd name="connsiteX3" fmla="*/ 0 w 2956476"/>
              <a:gd name="connsiteY3" fmla="*/ 3420496 h 3420496"/>
              <a:gd name="connsiteX4" fmla="*/ 0 w 2956476"/>
              <a:gd name="connsiteY4" fmla="*/ 2146516 h 3420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6476" h="3420496">
                <a:moveTo>
                  <a:pt x="319202" y="0"/>
                </a:moveTo>
                <a:lnTo>
                  <a:pt x="2956476" y="0"/>
                </a:lnTo>
                <a:lnTo>
                  <a:pt x="2444471" y="3420496"/>
                </a:lnTo>
                <a:lnTo>
                  <a:pt x="0" y="3420496"/>
                </a:lnTo>
                <a:lnTo>
                  <a:pt x="0" y="2146516"/>
                </a:lnTo>
                <a:close/>
              </a:path>
            </a:pathLst>
          </a:custGeom>
        </p:spPr>
      </p:pic>
      <p:pic>
        <p:nvPicPr>
          <p:cNvPr id="10" name="Picture 10" descr="A fabric surface&#10;&#10;Description generated with high confidence">
            <a:extLst>
              <a:ext uri="{FF2B5EF4-FFF2-40B4-BE49-F238E27FC236}">
                <a16:creationId xmlns:a16="http://schemas.microsoft.com/office/drawing/2014/main" id="{8F36C9F1-EB1E-4C7D-9EC4-27B96F760B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437" r="13686" b="2"/>
          <a:stretch/>
        </p:blipFill>
        <p:spPr>
          <a:xfrm>
            <a:off x="3622742" y="3451881"/>
            <a:ext cx="3151535" cy="3420496"/>
          </a:xfrm>
          <a:custGeom>
            <a:avLst/>
            <a:gdLst>
              <a:gd name="connsiteX0" fmla="*/ 512005 w 3151535"/>
              <a:gd name="connsiteY0" fmla="*/ 0 h 3420496"/>
              <a:gd name="connsiteX1" fmla="*/ 3151535 w 3151535"/>
              <a:gd name="connsiteY1" fmla="*/ 0 h 3420496"/>
              <a:gd name="connsiteX2" fmla="*/ 2640616 w 3151535"/>
              <a:gd name="connsiteY2" fmla="*/ 3420496 h 3420496"/>
              <a:gd name="connsiteX3" fmla="*/ 0 w 3151535"/>
              <a:gd name="connsiteY3" fmla="*/ 3420496 h 3420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1535" h="3420496">
                <a:moveTo>
                  <a:pt x="512005" y="0"/>
                </a:moveTo>
                <a:lnTo>
                  <a:pt x="3151535" y="0"/>
                </a:lnTo>
                <a:lnTo>
                  <a:pt x="2640616" y="3420496"/>
                </a:lnTo>
                <a:lnTo>
                  <a:pt x="0" y="3420496"/>
                </a:lnTo>
                <a:close/>
              </a:path>
            </a:pathLst>
          </a:cu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AE7D61-C468-452B-AD40-2FD6365B4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9203" y="3437504"/>
            <a:ext cx="52761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8C0890-7680-4FCD-B337-24D18C1B7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stCxn id="30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2443799" y="0"/>
            <a:ext cx="1028788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500957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indoor, table, plate&#10;&#10;Description generated with very high confidence">
            <a:extLst>
              <a:ext uri="{FF2B5EF4-FFF2-40B4-BE49-F238E27FC236}">
                <a16:creationId xmlns:a16="http://schemas.microsoft.com/office/drawing/2014/main" id="{13A3052D-EBEA-4B33-8423-374CE3E7D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00" r="9900"/>
          <a:stretch/>
        </p:blipFill>
        <p:spPr>
          <a:xfrm>
            <a:off x="-1" y="10"/>
            <a:ext cx="7370057" cy="685799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7E8BB80-5927-44C9-A420-9F5EEE3785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4186"/>
          <a:stretch/>
        </p:blipFill>
        <p:spPr>
          <a:xfrm>
            <a:off x="7534656" y="1"/>
            <a:ext cx="4657344" cy="3346704"/>
          </a:xfrm>
          <a:prstGeom prst="rect">
            <a:avLst/>
          </a:prstGeom>
        </p:spPr>
      </p:pic>
      <p:pic>
        <p:nvPicPr>
          <p:cNvPr id="4" name="Picture 4" descr="A close up of a box on a table&#10;&#10;Description generated with high confidence">
            <a:extLst>
              <a:ext uri="{FF2B5EF4-FFF2-40B4-BE49-F238E27FC236}">
                <a16:creationId xmlns:a16="http://schemas.microsoft.com/office/drawing/2014/main" id="{33BAFA3B-D674-4862-B47D-60EE6D7454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89" r="-3" b="-3"/>
          <a:stretch/>
        </p:blipFill>
        <p:spPr>
          <a:xfrm>
            <a:off x="7534654" y="3511296"/>
            <a:ext cx="4657346" cy="33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19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1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8E72D9-2015-4049-84B8-2C5657BF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/>
              <a:t>НЕСКОЛЬКО ЭКПЕРЕМЕНТОВ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9546"/>
      </p:ext>
    </p:extLst>
  </p:cSld>
  <p:clrMapOvr>
    <a:masterClrMapping/>
  </p:clrMapOvr>
  <p:transition spd="slow"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BDD6E11-A2E0-4B31-83EE-4FDE45E1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09" y="1190404"/>
            <a:ext cx="9941259" cy="447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8744"/>
      </p:ext>
    </p:extLst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athletic game, sport, basketball&#10;&#10;Description generated with very high confidence">
            <a:extLst>
              <a:ext uri="{FF2B5EF4-FFF2-40B4-BE49-F238E27FC236}">
                <a16:creationId xmlns:a16="http://schemas.microsoft.com/office/drawing/2014/main" id="{D129FA30-E166-467D-BB2A-915B0F805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067" y="1131994"/>
            <a:ext cx="4813743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33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A7D91D9E-AC76-4B72-8540-7B54ED364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63" y="1131994"/>
            <a:ext cx="4989550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6347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A close up of a person&#10;&#10;Description generated with high confidence">
            <a:extLst>
              <a:ext uri="{FF2B5EF4-FFF2-40B4-BE49-F238E27FC236}">
                <a16:creationId xmlns:a16="http://schemas.microsoft.com/office/drawing/2014/main" id="{B0157D92-1FA4-4444-A5D6-6A9515C61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410" y="1131994"/>
            <a:ext cx="5481057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4877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49103085-B771-42E0-BD9A-17BFB8A4B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19" y="2435833"/>
            <a:ext cx="10147538" cy="19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3177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A picture containing indoor, dark&#10;&#10;Description generated with high confidence">
            <a:extLst>
              <a:ext uri="{FF2B5EF4-FFF2-40B4-BE49-F238E27FC236}">
                <a16:creationId xmlns:a16="http://schemas.microsoft.com/office/drawing/2014/main" id="{FE88D655-F503-423F-8937-252E8C436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54" y="487932"/>
            <a:ext cx="8715375" cy="5915025"/>
          </a:xfrm>
          <a:prstGeom prst="rect">
            <a:avLst/>
          </a:prstGeom>
        </p:spPr>
      </p:pic>
      <p:pic>
        <p:nvPicPr>
          <p:cNvPr id="5" name="Picture 5" descr="A picture containing indoor, wall&#10;&#10;Description generated with very high confidence">
            <a:extLst>
              <a:ext uri="{FF2B5EF4-FFF2-40B4-BE49-F238E27FC236}">
                <a16:creationId xmlns:a16="http://schemas.microsoft.com/office/drawing/2014/main" id="{29FC9E9F-1C54-45A3-A5D4-28E1A3A6F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335" y="487033"/>
            <a:ext cx="25336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5368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3DE74-31A6-48AD-8C0A-E33A679B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FDDEBC-790E-43B4-8282-92702E0A8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3F624CC-585A-4177-8E95-77462EA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B18999F3-4745-477E-B6DA-E5B0BCD53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B780C728-EC47-4108-8DC4-B5ACDAD0B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5535F23-07A0-49FD-BF88-208C0FBEE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944D95CD-2ADB-4E41-AFD2-5ED06FD6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36509339-BF07-4ED1-B1DA-74D2D956F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6317DACF-CCA7-442B-B867-2CF567E4B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7E917ACA-0CB0-4A07-9594-33E63B91B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21DF86A2-1E2E-48FD-8EF7-F9D6744FA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DF4526-79F1-4E64-B721-260EDCAA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8790" y="2232539"/>
            <a:ext cx="3840947" cy="17499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err="1"/>
              <a:t>Актуальность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4F6A43-0AB9-439E-936E-AF0F51B36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35" r="29705" b="3"/>
          <a:stretch/>
        </p:blipFill>
        <p:spPr>
          <a:xfrm>
            <a:off x="2957361" y="10"/>
            <a:ext cx="3151431" cy="3437494"/>
          </a:xfrm>
          <a:custGeom>
            <a:avLst/>
            <a:gdLst>
              <a:gd name="connsiteX0" fmla="*/ 514552 w 3151431"/>
              <a:gd name="connsiteY0" fmla="*/ 0 h 3437504"/>
              <a:gd name="connsiteX1" fmla="*/ 2008047 w 3151431"/>
              <a:gd name="connsiteY1" fmla="*/ 0 h 3437504"/>
              <a:gd name="connsiteX2" fmla="*/ 2008047 w 3151431"/>
              <a:gd name="connsiteY2" fmla="*/ 1 h 3437504"/>
              <a:gd name="connsiteX3" fmla="*/ 3151431 w 3151431"/>
              <a:gd name="connsiteY3" fmla="*/ 1 h 3437504"/>
              <a:gd name="connsiteX4" fmla="*/ 2637972 w 3151431"/>
              <a:gd name="connsiteY4" fmla="*/ 3437504 h 3437504"/>
              <a:gd name="connsiteX5" fmla="*/ 0 w 3151431"/>
              <a:gd name="connsiteY5" fmla="*/ 3437504 h 343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1431" h="3437504">
                <a:moveTo>
                  <a:pt x="514552" y="0"/>
                </a:moveTo>
                <a:lnTo>
                  <a:pt x="2008047" y="0"/>
                </a:lnTo>
                <a:lnTo>
                  <a:pt x="2008047" y="1"/>
                </a:lnTo>
                <a:lnTo>
                  <a:pt x="3151431" y="1"/>
                </a:lnTo>
                <a:lnTo>
                  <a:pt x="2637972" y="3437504"/>
                </a:lnTo>
                <a:lnTo>
                  <a:pt x="0" y="3437504"/>
                </a:lnTo>
                <a:close/>
              </a:path>
            </a:pathLst>
          </a:cu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C258369-FE16-416D-ACD5-C4D7BAFA9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42" r="10370" b="-2"/>
          <a:stretch/>
        </p:blipFill>
        <p:spPr>
          <a:xfrm>
            <a:off x="319203" y="10"/>
            <a:ext cx="3153384" cy="3437494"/>
          </a:xfrm>
          <a:custGeom>
            <a:avLst/>
            <a:gdLst>
              <a:gd name="connsiteX0" fmla="*/ 511180 w 3153384"/>
              <a:gd name="connsiteY0" fmla="*/ 0 h 3437504"/>
              <a:gd name="connsiteX1" fmla="*/ 3153384 w 3153384"/>
              <a:gd name="connsiteY1" fmla="*/ 0 h 3437504"/>
              <a:gd name="connsiteX2" fmla="*/ 2638832 w 3153384"/>
              <a:gd name="connsiteY2" fmla="*/ 3437504 h 3437504"/>
              <a:gd name="connsiteX3" fmla="*/ 0 w 3153384"/>
              <a:gd name="connsiteY3" fmla="*/ 3437504 h 343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384" h="3437504">
                <a:moveTo>
                  <a:pt x="511180" y="0"/>
                </a:moveTo>
                <a:lnTo>
                  <a:pt x="3153384" y="0"/>
                </a:lnTo>
                <a:lnTo>
                  <a:pt x="2638832" y="3437504"/>
                </a:lnTo>
                <a:lnTo>
                  <a:pt x="0" y="3437504"/>
                </a:lnTo>
                <a:close/>
              </a:path>
            </a:pathLst>
          </a:cu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4CFE0FEF-3A87-4C37-8D5B-9A3E639664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88" r="25592" b="-1"/>
          <a:stretch/>
        </p:blipFill>
        <p:spPr>
          <a:xfrm>
            <a:off x="1" y="3437504"/>
            <a:ext cx="2956476" cy="3420496"/>
          </a:xfrm>
          <a:custGeom>
            <a:avLst/>
            <a:gdLst>
              <a:gd name="connsiteX0" fmla="*/ 319202 w 2956476"/>
              <a:gd name="connsiteY0" fmla="*/ 0 h 3420496"/>
              <a:gd name="connsiteX1" fmla="*/ 2956476 w 2956476"/>
              <a:gd name="connsiteY1" fmla="*/ 0 h 3420496"/>
              <a:gd name="connsiteX2" fmla="*/ 2444471 w 2956476"/>
              <a:gd name="connsiteY2" fmla="*/ 3420496 h 3420496"/>
              <a:gd name="connsiteX3" fmla="*/ 0 w 2956476"/>
              <a:gd name="connsiteY3" fmla="*/ 3420496 h 3420496"/>
              <a:gd name="connsiteX4" fmla="*/ 0 w 2956476"/>
              <a:gd name="connsiteY4" fmla="*/ 2146516 h 3420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6476" h="3420496">
                <a:moveTo>
                  <a:pt x="319202" y="0"/>
                </a:moveTo>
                <a:lnTo>
                  <a:pt x="2956476" y="0"/>
                </a:lnTo>
                <a:lnTo>
                  <a:pt x="2444471" y="3420496"/>
                </a:lnTo>
                <a:lnTo>
                  <a:pt x="0" y="3420496"/>
                </a:lnTo>
                <a:lnTo>
                  <a:pt x="0" y="2146516"/>
                </a:lnTo>
                <a:close/>
              </a:path>
            </a:pathLst>
          </a:custGeom>
        </p:spPr>
      </p:pic>
      <p:pic>
        <p:nvPicPr>
          <p:cNvPr id="10" name="Picture 10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0E0BBC05-18AC-4B4C-9519-EBEF0B6915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952" r="5821" b="2"/>
          <a:stretch/>
        </p:blipFill>
        <p:spPr>
          <a:xfrm>
            <a:off x="2443799" y="3437504"/>
            <a:ext cx="3151535" cy="3420496"/>
          </a:xfrm>
          <a:custGeom>
            <a:avLst/>
            <a:gdLst>
              <a:gd name="connsiteX0" fmla="*/ 512005 w 3151535"/>
              <a:gd name="connsiteY0" fmla="*/ 0 h 3420496"/>
              <a:gd name="connsiteX1" fmla="*/ 3151535 w 3151535"/>
              <a:gd name="connsiteY1" fmla="*/ 0 h 3420496"/>
              <a:gd name="connsiteX2" fmla="*/ 2640616 w 3151535"/>
              <a:gd name="connsiteY2" fmla="*/ 3420496 h 3420496"/>
              <a:gd name="connsiteX3" fmla="*/ 0 w 3151535"/>
              <a:gd name="connsiteY3" fmla="*/ 3420496 h 3420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1535" h="3420496">
                <a:moveTo>
                  <a:pt x="512005" y="0"/>
                </a:moveTo>
                <a:lnTo>
                  <a:pt x="3151535" y="0"/>
                </a:lnTo>
                <a:lnTo>
                  <a:pt x="2640616" y="3420496"/>
                </a:lnTo>
                <a:lnTo>
                  <a:pt x="0" y="3420496"/>
                </a:lnTo>
                <a:close/>
              </a:path>
            </a:pathLst>
          </a:cu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AE7D61-C468-452B-AD40-2FD6365B4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9203" y="3437504"/>
            <a:ext cx="52761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8C0890-7680-4FCD-B337-24D18C1B7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stCxn id="30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2443799" y="0"/>
            <a:ext cx="1028788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874406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0CA4D2-7C8B-4E07-8585-C77939A1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Вывод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A9686B6-F38E-4272-8688-636058ACE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611" r="2" b="2"/>
          <a:stretch/>
        </p:blipFill>
        <p:spPr>
          <a:xfrm>
            <a:off x="20" y="3"/>
            <a:ext cx="6050260" cy="4091667"/>
          </a:xfrm>
          <a:prstGeom prst="rect">
            <a:avLst/>
          </a:prstGeom>
        </p:spPr>
      </p:pic>
      <p:pic>
        <p:nvPicPr>
          <p:cNvPr id="8" name="Picture 8" descr="A picture containing racquetball, athletic game&#10;&#10;Description generated with high confidence">
            <a:extLst>
              <a:ext uri="{FF2B5EF4-FFF2-40B4-BE49-F238E27FC236}">
                <a16:creationId xmlns:a16="http://schemas.microsoft.com/office/drawing/2014/main" id="{65127958-FF37-46E5-94EC-BE1BC4F338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35" r="5686" b="1"/>
          <a:stretch/>
        </p:blipFill>
        <p:spPr>
          <a:xfrm>
            <a:off x="6141719" y="-683"/>
            <a:ext cx="6050280" cy="40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47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301EB9-B94E-411E-989A-1E6E3A5D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Цель</a:t>
            </a:r>
          </a:p>
        </p:txBody>
      </p:sp>
      <p:pic>
        <p:nvPicPr>
          <p:cNvPr id="3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FBB94B9D-AA21-49B9-946F-295E58BB3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7" y="508498"/>
            <a:ext cx="3965275" cy="3626889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17178675-CC11-49D2-BF5D-7BBC45D78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982" y="459806"/>
            <a:ext cx="4646941" cy="396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815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BB4E7F-3FD3-478E-A526-01067CE5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Задачи</a:t>
            </a:r>
          </a:p>
        </p:txBody>
      </p:sp>
      <p:pic>
        <p:nvPicPr>
          <p:cNvPr id="6" name="Picture 6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1D0D9AB0-BBCE-4711-8A67-070C94931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4" r="-1" b="-1"/>
          <a:stretch/>
        </p:blipFill>
        <p:spPr>
          <a:xfrm>
            <a:off x="770306" y="1144000"/>
            <a:ext cx="4489791" cy="3027574"/>
          </a:xfrm>
          <a:prstGeom prst="rect">
            <a:avLst/>
          </a:prstGeom>
        </p:spPr>
      </p:pic>
      <p:pic>
        <p:nvPicPr>
          <p:cNvPr id="4" name="Picture 4" descr="A close up of a toy&#10;&#10;Description generated with high confidence">
            <a:extLst>
              <a:ext uri="{FF2B5EF4-FFF2-40B4-BE49-F238E27FC236}">
                <a16:creationId xmlns:a16="http://schemas.microsoft.com/office/drawing/2014/main" id="{F0B9B1F4-D596-4E19-9D6B-0EE895E1C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684" r="3900" b="2"/>
          <a:stretch/>
        </p:blipFill>
        <p:spPr>
          <a:xfrm>
            <a:off x="5258661" y="1144225"/>
            <a:ext cx="4475415" cy="30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7219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C2D6-3476-4ACB-9974-A08977E5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Что</a:t>
            </a:r>
            <a:r>
              <a:rPr lang="en-US"/>
              <a:t> </a:t>
            </a:r>
            <a:r>
              <a:rPr lang="en-US" err="1"/>
              <a:t>такое</a:t>
            </a:r>
            <a:r>
              <a:rPr lang="en-US"/>
              <a:t> </a:t>
            </a:r>
            <a:r>
              <a:rPr lang="en-US" err="1"/>
              <a:t>циклоидная</a:t>
            </a:r>
            <a:r>
              <a:rPr lang="en-US"/>
              <a:t> </a:t>
            </a:r>
            <a:r>
              <a:rPr lang="en-US" err="1"/>
              <a:t>кривая</a:t>
            </a:r>
            <a:r>
              <a:rPr lang="en-US"/>
              <a:t>?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C9B84C8-3F8B-41B6-B1FB-436891DFBCA2}"/>
              </a:ext>
            </a:extLst>
          </p:cNvPr>
          <p:cNvSpPr/>
          <p:nvPr/>
        </p:nvSpPr>
        <p:spPr>
          <a:xfrm>
            <a:off x="1411080" y="1609890"/>
            <a:ext cx="800933" cy="1481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7924C5A-03AC-4035-A94F-5A8104AB3CF8}"/>
              </a:ext>
            </a:extLst>
          </p:cNvPr>
          <p:cNvSpPr/>
          <p:nvPr/>
        </p:nvSpPr>
        <p:spPr>
          <a:xfrm>
            <a:off x="4789759" y="1609889"/>
            <a:ext cx="800933" cy="1481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39FD408-2D64-4D29-AB11-D1A9931FFA54}"/>
              </a:ext>
            </a:extLst>
          </p:cNvPr>
          <p:cNvSpPr/>
          <p:nvPr/>
        </p:nvSpPr>
        <p:spPr>
          <a:xfrm>
            <a:off x="8168437" y="1609890"/>
            <a:ext cx="800933" cy="1481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76CF6DAE-3E86-4AEF-A753-4CE35221D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0" y="3529968"/>
            <a:ext cx="3145766" cy="1537723"/>
          </a:xfrm>
          <a:prstGeom prst="rect">
            <a:avLst/>
          </a:prstGeom>
        </p:spPr>
      </p:pic>
      <p:pic>
        <p:nvPicPr>
          <p:cNvPr id="5" name="Picture 5" descr="A picture containing athletic game, sport&#10;&#10;Description generated with very high confidence">
            <a:extLst>
              <a:ext uri="{FF2B5EF4-FFF2-40B4-BE49-F238E27FC236}">
                <a16:creationId xmlns:a16="http://schemas.microsoft.com/office/drawing/2014/main" id="{CBCE21EE-E316-462E-9213-91A955438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004" y="3269732"/>
            <a:ext cx="2743200" cy="273393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C94E672-8395-4994-A337-2E0184406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777" y="3342032"/>
            <a:ext cx="2743200" cy="276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15777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4F3D-ACC9-40CB-894C-4F5901D1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277" y="207034"/>
            <a:ext cx="8596668" cy="1320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err="1"/>
              <a:t>Трохо́ида</a:t>
            </a:r>
            <a:endParaRPr lang="en-US" err="1"/>
          </a:p>
        </p:txBody>
      </p:sp>
      <p:pic>
        <p:nvPicPr>
          <p:cNvPr id="3" name="Picture 3" descr="A picture containing object, gauge, watch&#10;&#10;Description generated with very high confidence">
            <a:extLst>
              <a:ext uri="{FF2B5EF4-FFF2-40B4-BE49-F238E27FC236}">
                <a16:creationId xmlns:a16="http://schemas.microsoft.com/office/drawing/2014/main" id="{44B0111E-23E7-49D4-ACC8-37EE41C47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240" y="204612"/>
            <a:ext cx="2837492" cy="817968"/>
          </a:xfrm>
          <a:prstGeom prst="rect">
            <a:avLst/>
          </a:prstGeom>
        </p:spPr>
      </p:pic>
      <p:pic>
        <p:nvPicPr>
          <p:cNvPr id="4" name="Picture 4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3A92EF9F-5133-4D05-B143-2D39BB96A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42" y="1238977"/>
            <a:ext cx="4971690" cy="2453479"/>
          </a:xfrm>
          <a:prstGeom prst="rect">
            <a:avLst/>
          </a:prstGeom>
        </p:spPr>
      </p:pic>
      <p:pic>
        <p:nvPicPr>
          <p:cNvPr id="6" name="Picture 7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539EBCC0-FB96-49C0-B9A0-7D2348C31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589" y="3701825"/>
            <a:ext cx="4914181" cy="244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27682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8B4D-8C41-416A-8DEB-15635F86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32" y="264543"/>
            <a:ext cx="3491234" cy="1320800"/>
          </a:xfrm>
        </p:spPr>
        <p:txBody>
          <a:bodyPr anchor="ctr">
            <a:normAutofit/>
          </a:bodyPr>
          <a:lstStyle/>
          <a:p>
            <a:r>
              <a:rPr lang="en-US" sz="3300" err="1"/>
              <a:t>Где</a:t>
            </a:r>
            <a:r>
              <a:rPr lang="en-US" sz="3300"/>
              <a:t> </a:t>
            </a:r>
            <a:r>
              <a:rPr lang="en-US" sz="3300" err="1"/>
              <a:t>применяется</a:t>
            </a:r>
            <a:r>
              <a:rPr lang="en-US" sz="3300"/>
              <a:t>?</a:t>
            </a:r>
          </a:p>
        </p:txBody>
      </p:sp>
      <p:pic>
        <p:nvPicPr>
          <p:cNvPr id="6" name="Picture 6" descr="A picture containing metalware&#10;&#10;Description generated with high confidence">
            <a:extLst>
              <a:ext uri="{FF2B5EF4-FFF2-40B4-BE49-F238E27FC236}">
                <a16:creationId xmlns:a16="http://schemas.microsoft.com/office/drawing/2014/main" id="{B4E006A3-3DBC-48FE-B9D2-AB4C77290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321" y="-6430"/>
            <a:ext cx="2596281" cy="1869322"/>
          </a:xfrm>
          <a:prstGeom prst="rect">
            <a:avLst/>
          </a:prstGeom>
        </p:spPr>
      </p:pic>
      <p:pic>
        <p:nvPicPr>
          <p:cNvPr id="12" name="Picture 4" descr="A picture containing bicycle, sky&#10;&#10;Description generated with high confidence">
            <a:extLst>
              <a:ext uri="{FF2B5EF4-FFF2-40B4-BE49-F238E27FC236}">
                <a16:creationId xmlns:a16="http://schemas.microsoft.com/office/drawing/2014/main" id="{8F3C026C-B4A7-41C4-92A8-AA882C4A8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462" y="4181839"/>
            <a:ext cx="7592143" cy="2672959"/>
          </a:xfrm>
          <a:prstGeom prst="rect">
            <a:avLst/>
          </a:prstGeom>
        </p:spPr>
      </p:pic>
      <p:pic>
        <p:nvPicPr>
          <p:cNvPr id="9" name="Picture 9" descr="A drawing of a person&#10;&#10;Description generated with high confidence">
            <a:extLst>
              <a:ext uri="{FF2B5EF4-FFF2-40B4-BE49-F238E27FC236}">
                <a16:creationId xmlns:a16="http://schemas.microsoft.com/office/drawing/2014/main" id="{F1A3BD6A-AA48-4FE5-82D4-0D8B92AA7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51" y="1592050"/>
            <a:ext cx="4914181" cy="2092390"/>
          </a:xfrm>
          <a:prstGeom prst="rect">
            <a:avLst/>
          </a:prstGeom>
        </p:spPr>
      </p:pic>
      <p:pic>
        <p:nvPicPr>
          <p:cNvPr id="4" name="Picture 6" descr="A picture containing wheel, transport&#10;&#10;Description generated with high confidence">
            <a:extLst>
              <a:ext uri="{FF2B5EF4-FFF2-40B4-BE49-F238E27FC236}">
                <a16:creationId xmlns:a16="http://schemas.microsoft.com/office/drawing/2014/main" id="{2B422817-BCB1-4D77-A88C-3761DDCA3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513" y="2357684"/>
            <a:ext cx="3663352" cy="1466895"/>
          </a:xfrm>
          <a:prstGeom prst="rect">
            <a:avLst/>
          </a:prstGeom>
        </p:spPr>
      </p:pic>
      <p:pic>
        <p:nvPicPr>
          <p:cNvPr id="10" name="Picture 10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BA61108A-4DC8-4B9C-B393-2533C04E4D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4664" y="1864809"/>
            <a:ext cx="2053087" cy="2323249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8C9AC2DD-1B52-4814-9D3F-CD3C596B87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751" y="3881169"/>
            <a:ext cx="3965275" cy="2977550"/>
          </a:xfrm>
          <a:prstGeom prst="rect">
            <a:avLst/>
          </a:prstGeom>
        </p:spPr>
      </p:pic>
      <p:pic>
        <p:nvPicPr>
          <p:cNvPr id="15" name="Picture 15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93D8D5D2-2B30-45AD-A742-AB90B87AFC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7494" y="-6110"/>
            <a:ext cx="1819275" cy="1866900"/>
          </a:xfrm>
          <a:prstGeom prst="rect">
            <a:avLst/>
          </a:prstGeom>
        </p:spPr>
      </p:pic>
      <p:pic>
        <p:nvPicPr>
          <p:cNvPr id="3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3AE3291-E12E-46D8-AAAC-3F18A9DF0E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6626" y="-11973"/>
            <a:ext cx="2743200" cy="182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75203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F09C-C641-4A67-BB7C-724FA716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28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ru"/>
              <a:t>Эпитрохоида</a:t>
            </a:r>
            <a:endParaRPr lang="en-US"/>
          </a:p>
          <a:p>
            <a:endParaRPr lang="en-US"/>
          </a:p>
        </p:txBody>
      </p:sp>
      <p:pic>
        <p:nvPicPr>
          <p:cNvPr id="4" name="Picture 13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C29A2228-D873-4FFA-92DC-7B871C784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970" y="5596871"/>
            <a:ext cx="6409838" cy="933229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7C875050-AFD3-4DD9-916F-80443B68E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771" y="3431966"/>
            <a:ext cx="2086873" cy="1733729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5CB8939-104B-4AC7-8C75-436872948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857" y="3498910"/>
            <a:ext cx="1910211" cy="1599840"/>
          </a:xfrm>
          <a:prstGeom prst="rect">
            <a:avLst/>
          </a:prstGeom>
        </p:spPr>
      </p:pic>
      <p:pic>
        <p:nvPicPr>
          <p:cNvPr id="14" name="Picture 14" descr="A picture containing athletic game, sport, racquetball&#10;&#10;Description generated with very high confidence">
            <a:extLst>
              <a:ext uri="{FF2B5EF4-FFF2-40B4-BE49-F238E27FC236}">
                <a16:creationId xmlns:a16="http://schemas.microsoft.com/office/drawing/2014/main" id="{5EF887FE-F567-4556-BB1F-74CF6F97F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10" y="3427113"/>
            <a:ext cx="1800584" cy="1729057"/>
          </a:xfrm>
          <a:prstGeom prst="rect">
            <a:avLst/>
          </a:prstGeom>
        </p:spPr>
      </p:pic>
      <p:pic>
        <p:nvPicPr>
          <p:cNvPr id="17" name="Picture 17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259F74B7-FEEA-42AB-BF34-FA7BD909F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171" y="1471792"/>
            <a:ext cx="1915243" cy="1743434"/>
          </a:xfrm>
          <a:prstGeom prst="rect">
            <a:avLst/>
          </a:prstGeom>
        </p:spPr>
      </p:pic>
      <p:pic>
        <p:nvPicPr>
          <p:cNvPr id="5" name="Picture 5" descr="A picture containing racquetball, athletic game, sport&#10;&#10;Description generated with high confidence">
            <a:extLst>
              <a:ext uri="{FF2B5EF4-FFF2-40B4-BE49-F238E27FC236}">
                <a16:creationId xmlns:a16="http://schemas.microsoft.com/office/drawing/2014/main" id="{15B6D7D0-7C03-4BB3-BF35-C59566B71E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1985" y="244679"/>
            <a:ext cx="2743200" cy="277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4908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0735-EDF4-4E6B-A1F0-F8036FAB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0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US" sz="3300" err="1"/>
              <a:t>Где</a:t>
            </a:r>
            <a:r>
              <a:rPr lang="en-US" sz="3300"/>
              <a:t> </a:t>
            </a:r>
            <a:r>
              <a:rPr lang="en-US" sz="3300" err="1"/>
              <a:t>применяется</a:t>
            </a:r>
            <a:r>
              <a:rPr lang="en-US" sz="3300"/>
              <a:t>?</a:t>
            </a:r>
          </a:p>
        </p:txBody>
      </p:sp>
      <p:pic>
        <p:nvPicPr>
          <p:cNvPr id="8" name="Picture 8" descr="A close up of a motorcycle&#10;&#10;Description generated with high confidence">
            <a:extLst>
              <a:ext uri="{FF2B5EF4-FFF2-40B4-BE49-F238E27FC236}">
                <a16:creationId xmlns:a16="http://schemas.microsoft.com/office/drawing/2014/main" id="{1419C13F-8C7A-41FA-A992-7856E995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12" y="2449901"/>
            <a:ext cx="2498111" cy="3196433"/>
          </a:xfrm>
          <a:prstGeom prst="rect">
            <a:avLst/>
          </a:prstGeom>
        </p:spPr>
      </p:pic>
      <p:pic>
        <p:nvPicPr>
          <p:cNvPr id="11" name="Picture 4" descr="A picture containing device&#10;&#10;Description generated with high confidence">
            <a:extLst>
              <a:ext uri="{FF2B5EF4-FFF2-40B4-BE49-F238E27FC236}">
                <a16:creationId xmlns:a16="http://schemas.microsoft.com/office/drawing/2014/main" id="{5F393DBB-2DC2-4E20-B8FE-6960644C5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480" y="753953"/>
            <a:ext cx="3105955" cy="3130803"/>
          </a:xfrm>
          <a:prstGeom prst="rect">
            <a:avLst/>
          </a:prstGeom>
        </p:spPr>
      </p:pic>
      <p:pic>
        <p:nvPicPr>
          <p:cNvPr id="9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291AF92D-8A94-44AD-895E-D4FA56E92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124994" y="2859671"/>
            <a:ext cx="2257425" cy="302895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CCCB7E25-A6A4-4043-A79C-6827BD251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758" y="4059308"/>
            <a:ext cx="2743200" cy="2736290"/>
          </a:xfrm>
          <a:prstGeom prst="rect">
            <a:avLst/>
          </a:prstGeom>
        </p:spPr>
      </p:pic>
      <p:pic>
        <p:nvPicPr>
          <p:cNvPr id="14" name="Picture 14" descr="A picture containing athletic game, racquetball, sport&#10;&#10;Description generated with very high confidence">
            <a:extLst>
              <a:ext uri="{FF2B5EF4-FFF2-40B4-BE49-F238E27FC236}">
                <a16:creationId xmlns:a16="http://schemas.microsoft.com/office/drawing/2014/main" id="{DF50278C-85DC-4976-9BA6-8072E11538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851" y="225455"/>
            <a:ext cx="23526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97454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Facet</vt:lpstr>
      <vt:lpstr>Циклоидальная кривая </vt:lpstr>
      <vt:lpstr>Актуальность</vt:lpstr>
      <vt:lpstr>Цель</vt:lpstr>
      <vt:lpstr>Задачи</vt:lpstr>
      <vt:lpstr>Что такое циклоидная кривая?</vt:lpstr>
      <vt:lpstr>Трохо́ида</vt:lpstr>
      <vt:lpstr>Где применяется?</vt:lpstr>
      <vt:lpstr>Эпитрохоида </vt:lpstr>
      <vt:lpstr>Где применяется?</vt:lpstr>
      <vt:lpstr>Гипотрохоида </vt:lpstr>
      <vt:lpstr>Где применяется?</vt:lpstr>
      <vt:lpstr>PowerPoint Presentation</vt:lpstr>
      <vt:lpstr>НЕСКОЛЬКО ЭКПЕРЕМЕНТОВ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revision>344</cp:revision>
  <dcterms:created xsi:type="dcterms:W3CDTF">2014-09-12T02:18:09Z</dcterms:created>
  <dcterms:modified xsi:type="dcterms:W3CDTF">2018-12-14T19:57:24Z</dcterms:modified>
</cp:coreProperties>
</file>