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4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47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7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19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24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1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06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2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196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13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54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9F1C-9466-4EE9-8D90-CFD6B8A49451}" type="datetimeFigureOut">
              <a:rPr lang="ru-RU" smtClean="0"/>
              <a:t>02.04.2019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4485-2E5E-4EA1-A2F7-A5368F89B4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05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40913" y="2762518"/>
            <a:ext cx="2099256" cy="135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04704" y="450760"/>
            <a:ext cx="2099256" cy="135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Мусорные контейнеры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904704" y="2762518"/>
            <a:ext cx="2099256" cy="135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871138" y="1596980"/>
            <a:ext cx="2099256" cy="135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ЖКХ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04704" y="5074276"/>
            <a:ext cx="2099256" cy="135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Парковка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32208" y="5074276"/>
            <a:ext cx="2099256" cy="1352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640168" y="3288919"/>
            <a:ext cx="2264535" cy="22538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 rot="10800000">
            <a:off x="2640168" y="3464417"/>
            <a:ext cx="2264535" cy="22538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 rot="5400000">
            <a:off x="5559380" y="2142189"/>
            <a:ext cx="959475" cy="281188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 rot="20317218">
            <a:off x="7025415" y="2687378"/>
            <a:ext cx="808720" cy="292012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 вправо 15"/>
          <p:cNvSpPr/>
          <p:nvPr/>
        </p:nvSpPr>
        <p:spPr>
          <a:xfrm rot="9600622">
            <a:off x="7041113" y="2918889"/>
            <a:ext cx="808720" cy="292012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5474594" y="4473158"/>
            <a:ext cx="959475" cy="28118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 вправо 17"/>
          <p:cNvSpPr/>
          <p:nvPr/>
        </p:nvSpPr>
        <p:spPr>
          <a:xfrm rot="16200000">
            <a:off x="5702555" y="4453941"/>
            <a:ext cx="959475" cy="281188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Стрелка вправо 18"/>
          <p:cNvSpPr/>
          <p:nvPr/>
        </p:nvSpPr>
        <p:spPr>
          <a:xfrm rot="8528408">
            <a:off x="3706818" y="4494120"/>
            <a:ext cx="1461539" cy="272016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Стрелка вправо 19"/>
          <p:cNvSpPr/>
          <p:nvPr/>
        </p:nvSpPr>
        <p:spPr>
          <a:xfrm rot="19293375">
            <a:off x="3697077" y="4593070"/>
            <a:ext cx="1777314" cy="291780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 rot="19405248">
            <a:off x="3294012" y="4335515"/>
            <a:ext cx="1813600" cy="29115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Стрелка вправо 23"/>
          <p:cNvSpPr/>
          <p:nvPr/>
        </p:nvSpPr>
        <p:spPr>
          <a:xfrm rot="8620323">
            <a:off x="2898162" y="4277438"/>
            <a:ext cx="2152449" cy="247437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43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249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6</cp:revision>
  <dcterms:created xsi:type="dcterms:W3CDTF">2019-04-02T04:31:10Z</dcterms:created>
  <dcterms:modified xsi:type="dcterms:W3CDTF">2019-04-02T11:05:12Z</dcterms:modified>
</cp:coreProperties>
</file>