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2BA1-A2DA-478B-932B-FDE5C15B92D8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BEB6-AF68-4B14-B06C-D24919BF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Maksim/SoftComputing20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sr-Cyrl-RS" dirty="0" smtClean="0"/>
              <a:t>Потапање бродића, анализа попуњености матрице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715000"/>
            <a:ext cx="6172200" cy="9144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sr-Cyrl-RS" dirty="0" smtClean="0"/>
              <a:t>Максим Лалић</a:t>
            </a:r>
          </a:p>
          <a:p>
            <a:pPr algn="l"/>
            <a:r>
              <a:rPr lang="sr-Cyrl-RS" dirty="0" smtClean="0"/>
              <a:t>Мирослав Кондић</a:t>
            </a:r>
          </a:p>
          <a:p>
            <a:pPr algn="l"/>
            <a:r>
              <a:rPr lang="sr-Cyrl-RS" dirty="0" smtClean="0"/>
              <a:t>Ђорђе Обрадобић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76369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67400"/>
          </a:xfrm>
        </p:spPr>
        <p:txBody>
          <a:bodyPr>
            <a:normAutofit/>
          </a:bodyPr>
          <a:lstStyle/>
          <a:p>
            <a:r>
              <a:rPr lang="sr-Cyrl-RS" dirty="0" smtClean="0"/>
              <a:t>Циљ: На слици мапе за игрицу потапања бродића, детектовати која су поља попуњена/обојена, а која су празна</a:t>
            </a:r>
            <a:endParaRPr lang="en-US" dirty="0" smtClean="0"/>
          </a:p>
          <a:p>
            <a:r>
              <a:rPr lang="en-US" dirty="0" smtClean="0"/>
              <a:t>Dataset: </a:t>
            </a:r>
            <a:r>
              <a:rPr lang="sr-Cyrl-RS" dirty="0" smtClean="0"/>
              <a:t>Ручно прављене слике</a:t>
            </a:r>
            <a:r>
              <a:rPr lang="en-US" dirty="0" smtClean="0"/>
              <a:t>,</a:t>
            </a:r>
            <a:r>
              <a:rPr lang="sr-Cyrl-RS" dirty="0" smtClean="0"/>
              <a:t> лоциране у подфолдеру </a:t>
            </a:r>
            <a:r>
              <a:rPr lang="en-US" dirty="0" smtClean="0"/>
              <a:t>dataset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github.com/LaMaksim/SoftComputing2016</a:t>
            </a:r>
            <a:endParaRPr lang="sr-Cyrl-RS" dirty="0" smtClean="0"/>
          </a:p>
          <a:p>
            <a:r>
              <a:rPr lang="sr-Cyrl-RS" dirty="0" smtClean="0"/>
              <a:t>Ослања се на: </a:t>
            </a:r>
            <a:r>
              <a:rPr lang="en-US" dirty="0" smtClean="0"/>
              <a:t>dilation, canny </a:t>
            </a:r>
            <a:r>
              <a:rPr lang="en-US" dirty="0"/>
              <a:t>e</a:t>
            </a:r>
            <a:r>
              <a:rPr lang="en-US" dirty="0" smtClean="0"/>
              <a:t>dge, scalar product of vectors</a:t>
            </a: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120965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Фазе анализе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410200" cy="3200400"/>
          </a:xfrm>
        </p:spPr>
        <p:txBody>
          <a:bodyPr>
            <a:normAutofit fontScale="62500" lnSpcReduction="20000"/>
          </a:bodyPr>
          <a:lstStyle/>
          <a:p>
            <a:r>
              <a:rPr lang="sr-Cyrl-RS" dirty="0" smtClean="0"/>
              <a:t>1) Учитавање конфигурационих података</a:t>
            </a:r>
          </a:p>
          <a:p>
            <a:r>
              <a:rPr lang="sr-Cyrl-RS" dirty="0"/>
              <a:t>2</a:t>
            </a:r>
            <a:r>
              <a:rPr lang="sr-Cyrl-RS" dirty="0" smtClean="0"/>
              <a:t>) </a:t>
            </a:r>
            <a:r>
              <a:rPr lang="sr-Cyrl-RS" dirty="0" smtClean="0"/>
              <a:t>Учитавање слике</a:t>
            </a:r>
          </a:p>
          <a:p>
            <a:r>
              <a:rPr lang="sr-Cyrl-RS" dirty="0"/>
              <a:t>3</a:t>
            </a:r>
            <a:r>
              <a:rPr lang="sr-Cyrl-RS" dirty="0" smtClean="0"/>
              <a:t>) </a:t>
            </a:r>
            <a:r>
              <a:rPr lang="sr-Cyrl-RS" dirty="0" smtClean="0"/>
              <a:t>Детекција ивица</a:t>
            </a:r>
          </a:p>
          <a:p>
            <a:r>
              <a:rPr lang="sr-Cyrl-RS" dirty="0"/>
              <a:t>4</a:t>
            </a:r>
            <a:r>
              <a:rPr lang="sr-Cyrl-RS" dirty="0" smtClean="0"/>
              <a:t>) </a:t>
            </a:r>
            <a:r>
              <a:rPr lang="sr-Cyrl-RS" dirty="0" smtClean="0"/>
              <a:t>Проналажење ћошкова матрице</a:t>
            </a:r>
          </a:p>
          <a:p>
            <a:r>
              <a:rPr lang="sr-Cyrl-RS" dirty="0" smtClean="0"/>
              <a:t>5) Детекција оса ротираног координатног система</a:t>
            </a:r>
          </a:p>
          <a:p>
            <a:r>
              <a:rPr lang="sr-Cyrl-RS" dirty="0" smtClean="0"/>
              <a:t>6) </a:t>
            </a:r>
            <a:r>
              <a:rPr lang="sr-Cyrl-RS" dirty="0" smtClean="0"/>
              <a:t>Проналажење поља унутар матрице</a:t>
            </a:r>
          </a:p>
          <a:p>
            <a:r>
              <a:rPr lang="sr-Cyrl-RS" dirty="0" smtClean="0"/>
              <a:t>7) </a:t>
            </a:r>
            <a:r>
              <a:rPr lang="sr-Cyrl-RS" dirty="0" smtClean="0"/>
              <a:t>Анализа обојеноси поља</a:t>
            </a:r>
          </a:p>
          <a:p>
            <a:r>
              <a:rPr lang="sr-Cyrl-RS" dirty="0" smtClean="0"/>
              <a:t>8) </a:t>
            </a:r>
            <a:r>
              <a:rPr lang="sr-Cyrl-RS" dirty="0" smtClean="0"/>
              <a:t>Архивирање резултата</a:t>
            </a:r>
            <a:endParaRPr lang="en-US" dirty="0"/>
          </a:p>
        </p:txBody>
      </p:sp>
      <p:pic>
        <p:nvPicPr>
          <p:cNvPr id="1026" name="Picture 2" descr="C:\Users\Maksim\Desktop\Soft Computing\Projekat\code\dataset\Code slike\0. co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09887"/>
            <a:ext cx="35052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ksim\Desktop\Soft Computing\Projekat\code\dataset\Code slike\1.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2" y="4620491"/>
            <a:ext cx="50773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Детекција ивица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Maksim\Desktop\Soft Computing\Projekat\code\dataset\Code slike\2. can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1530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ksim\Desktop\Soft Computing\Projekat\code\dataset\SoftSlike\out14_1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200525" cy="16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aksim\Desktop\Soft Computing\Projekat\code\dataset\SoftSlike\out9_8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450615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28194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По жељи, подешавамо параметар за анализу слике. </a:t>
            </a:r>
          </a:p>
          <a:p>
            <a:r>
              <a:rPr lang="sr-Cyrl-RS" dirty="0" smtClean="0"/>
              <a:t>За генерисану таблу се препоручује: </a:t>
            </a:r>
            <a:r>
              <a:rPr lang="en-US" dirty="0" smtClean="0"/>
              <a:t>“thick”</a:t>
            </a:r>
            <a:r>
              <a:rPr lang="sr-Cyrl-RS" dirty="0" smtClean="0"/>
              <a:t>, а за руком цртану:</a:t>
            </a:r>
            <a:r>
              <a:rPr lang="en-US" dirty="0" smtClean="0"/>
              <a:t> “thin” </a:t>
            </a:r>
            <a:r>
              <a:rPr lang="sr-Cyrl-RS" dirty="0" smtClean="0"/>
              <a:t>атрибут.</a:t>
            </a:r>
          </a:p>
          <a:p>
            <a:endParaRPr lang="sr-Cyrl-RS" dirty="0"/>
          </a:p>
          <a:p>
            <a:r>
              <a:rPr lang="sr-Cyrl-RS" dirty="0" smtClean="0"/>
              <a:t>Параметризујемо полупречник диска за дилетацију слике добијене из </a:t>
            </a:r>
            <a:r>
              <a:rPr lang="en-US" dirty="0" smtClean="0"/>
              <a:t>canny edge</a:t>
            </a:r>
            <a:r>
              <a:rPr lang="sr-Cyrl-RS" dirty="0" smtClean="0"/>
              <a:t> алгоритма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325562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Проналажење ћошкова матрице и детекција оса ротираног координатног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3124200" cy="4572000"/>
          </a:xfrm>
        </p:spPr>
        <p:txBody>
          <a:bodyPr>
            <a:normAutofit/>
          </a:bodyPr>
          <a:lstStyle/>
          <a:p>
            <a:r>
              <a:rPr lang="sr-Cyrl-RS" sz="2600" dirty="0" smtClean="0"/>
              <a:t>1)Проналажење ћошкова</a:t>
            </a:r>
          </a:p>
          <a:p>
            <a:r>
              <a:rPr lang="sr-Cyrl-RS" sz="2600" dirty="0" smtClean="0"/>
              <a:t>2. Утврђивање да ли је слика заротирана благо удесно или улево </a:t>
            </a:r>
          </a:p>
          <a:p>
            <a:pPr marL="0" indent="0">
              <a:buNone/>
            </a:pPr>
            <a:r>
              <a:rPr lang="sr-Cyrl-RS" sz="2000" dirty="0" smtClean="0"/>
              <a:t>Напомена: можемо детектовати ротацију до 45 степени, након тога се мења поглед на матрицу (прелазимо из леве у десну ротацију и обрнуто)</a:t>
            </a:r>
            <a:endParaRPr lang="en-US" sz="2000" dirty="0"/>
          </a:p>
        </p:txBody>
      </p:sp>
      <p:pic>
        <p:nvPicPr>
          <p:cNvPr id="3076" name="Picture 4" descr="C:\Users\Maksim\Desktop\Soft Computing\Projekat\code\dataset\SoftSlike\pn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02026"/>
            <a:ext cx="2192387" cy="170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ksim\Desktop\Soft Computing\Projekat\code\dataset\Code slike\3. find e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92" y="2164102"/>
            <a:ext cx="5106057" cy="20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aksim\Desktop\Soft Computing\Projekat\code\dataset\Code slike\4. find r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79" y="4249916"/>
            <a:ext cx="2941379" cy="17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aksim\Desktop\Soft Computing\Projekat\code\dataset\SoftSlike\pnt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63015"/>
            <a:ext cx="214546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5008162" cy="6659563"/>
          </a:xfrm>
        </p:spPr>
        <p:txBody>
          <a:bodyPr/>
          <a:lstStyle/>
          <a:p>
            <a:r>
              <a:rPr lang="sr-Cyrl-RS" dirty="0" smtClean="0"/>
              <a:t>Проналажење поља унутар матрице</a:t>
            </a:r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 smtClean="0"/>
          </a:p>
          <a:p>
            <a:r>
              <a:rPr lang="sr-Cyrl-RS" dirty="0" smtClean="0"/>
              <a:t>Анализа обојености поља и формирање резултата </a:t>
            </a:r>
            <a:endParaRPr lang="en-US" dirty="0"/>
          </a:p>
        </p:txBody>
      </p:sp>
      <p:pic>
        <p:nvPicPr>
          <p:cNvPr id="4098" name="Picture 2" descr="C:\Users\Maksim\Desktop\Soft Computing\Projekat\code\dataset\Code slike\5. regions 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5" y="762001"/>
            <a:ext cx="6491576" cy="21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ksim\Desktop\Soft Computing\Projekat\code\dataset\Code slike\6. sort fiel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9" y="4343400"/>
            <a:ext cx="5114274" cy="20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ksim\Desktop\Soft Computing\Projekat\code\dataset\Code slike\7. analize f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62" y="2919368"/>
            <a:ext cx="3713532" cy="20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Потенцијална побољшања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953000" cy="5638800"/>
          </a:xfrm>
        </p:spPr>
        <p:txBody>
          <a:bodyPr>
            <a:normAutofit fontScale="92500" lnSpcReduction="20000"/>
          </a:bodyPr>
          <a:lstStyle/>
          <a:p>
            <a:r>
              <a:rPr lang="sr-Cyrl-RS" sz="2000" dirty="0" smtClean="0"/>
              <a:t>Мутне слике </a:t>
            </a:r>
            <a:r>
              <a:rPr lang="en-US" sz="2000" dirty="0" smtClean="0"/>
              <a:t>[canny edge problem]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sr-Cyrl-RS" sz="2000" dirty="0" smtClean="0"/>
          </a:p>
          <a:p>
            <a:r>
              <a:rPr lang="sr-Cyrl-RS" sz="2000" dirty="0" smtClean="0"/>
              <a:t>Шарања </a:t>
            </a:r>
            <a:r>
              <a:rPr lang="en-US" sz="2000" dirty="0" smtClean="0"/>
              <a:t>[</a:t>
            </a:r>
            <a:r>
              <a:rPr lang="en-US" sz="2000" dirty="0" smtClean="0"/>
              <a:t>canny edge problem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sr-Cyrl-R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sr-Cyrl-RS" sz="2000" dirty="0" smtClean="0"/>
          </a:p>
          <a:p>
            <a:r>
              <a:rPr lang="sr-Cyrl-RS" sz="2000" dirty="0" smtClean="0"/>
              <a:t>Други алгоритам за детекцију ћошкова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sr-Cyrl-RS" sz="2000" dirty="0" smtClean="0"/>
              <a:t>односи се само на руком писане мапе, или за мапе које нису целе усликане)</a:t>
            </a:r>
          </a:p>
          <a:p>
            <a:r>
              <a:rPr lang="sr-Cyrl-RS" sz="2000" dirty="0" smtClean="0"/>
              <a:t>Генерализација проблема на матрицу димензија х*у, са потребним испитивањем или уношењем број колона и врста</a:t>
            </a:r>
            <a:endParaRPr lang="en-US" sz="2000" dirty="0"/>
          </a:p>
        </p:txBody>
      </p:sp>
      <p:pic>
        <p:nvPicPr>
          <p:cNvPr id="5122" name="Picture 2" descr="C:\Users\Maksim\Desktop\Soft Computing\Projekat\code\dataset\SoftSlike\out5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8" y="1113974"/>
            <a:ext cx="3831545" cy="147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aksim\Desktop\Soft Computing\Projekat\code\dataset\SoftSlike\p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3816454"/>
            <a:ext cx="3581400" cy="27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Maksim\Desktop\Soft Computing\Projekat\code\dataset\SoftSlike\out4_6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0" y="2863954"/>
            <a:ext cx="487025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Потапање бродића, анализа попуњености матрице</vt:lpstr>
      <vt:lpstr>PowerPoint Presentation</vt:lpstr>
      <vt:lpstr>Фазе анализе</vt:lpstr>
      <vt:lpstr>Детекција ивица</vt:lpstr>
      <vt:lpstr>Проналажење ћошкова матрице и детекција оса ротираног координатног система</vt:lpstr>
      <vt:lpstr>PowerPoint Presentation</vt:lpstr>
      <vt:lpstr>Потенцијална побољшања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</dc:creator>
  <cp:lastModifiedBy>Maksim</cp:lastModifiedBy>
  <cp:revision>9</cp:revision>
  <dcterms:created xsi:type="dcterms:W3CDTF">2017-01-26T19:40:32Z</dcterms:created>
  <dcterms:modified xsi:type="dcterms:W3CDTF">2017-01-27T00:19:21Z</dcterms:modified>
</cp:coreProperties>
</file>