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95" r:id="rId11"/>
    <p:sldId id="296" r:id="rId12"/>
    <p:sldId id="297" r:id="rId13"/>
    <p:sldId id="299" r:id="rId14"/>
    <p:sldId id="279" r:id="rId15"/>
    <p:sldId id="273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260858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lang="ru-RU" sz="1400" spc="310" dirty="0">
                <a:solidFill>
                  <a:srgbClr val="23373B"/>
                </a:solidFill>
              </a:rPr>
              <a:t>2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ru-RU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Сетевые технологии</a:t>
            </a:r>
            <a:endParaRPr lang="ru-RU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Выполнение работы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Text Box 8"/>
          <p:cNvSpPr txBox="1"/>
          <p:nvPr/>
        </p:nvSpPr>
        <p:spPr>
          <a:xfrm>
            <a:off x="215900" y="860425"/>
            <a:ext cx="511746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3. Расчёт по второй модели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Удельное время задержки для витой пары Cat. 5: 1,112 би/м.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60 м = 60 × 1,112 = 66,72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95 м = 95 × 1,112 = 105,64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10 м = 10 × 1,112 = 11,12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5 м = 5 × 1,112 = 5,56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90 м = 90 × 1,112 = 100,08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100 м = 100 × 1,112 = 111,2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Сумма по сегментам: 400,32 би.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Выполнение работы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Text Box 8"/>
          <p:cNvSpPr txBox="1"/>
          <p:nvPr/>
        </p:nvSpPr>
        <p:spPr>
          <a:xfrm>
            <a:off x="215900" y="784225"/>
            <a:ext cx="511746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3. Расчёт по второй модели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Дополнительно учитываем: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- пара терминалов TX: 100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- два повторителя класса II: 2 × 92 = 184 би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Общая сумма: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[ 400,32 + 100 + 184 = 684,32 би ]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Добавим страховой запас 4 би: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[ 684,32 + 4 = 688,32 би ]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Так как 688,32 &gt; 512, сеть неработоспособна.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en-US" spc="-10" dirty="0"/>
              <a:t>Заключение</a:t>
            </a:r>
            <a:endParaRPr lang="ru-RU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Text Box 8"/>
          <p:cNvSpPr txBox="1"/>
          <p:nvPr/>
        </p:nvSpPr>
        <p:spPr>
          <a:xfrm>
            <a:off x="215900" y="784225"/>
            <a:ext cx="511746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В результате расчётов установлено: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- По первой модели диаметр домена коллизий превышает допустимый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(360 м &gt; 205 м).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- По второй модели время двойного оборота превышает 512 битовых интервалов (688,32 би &gt; 512 би).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Вывод: сеть по данному варианту (</a:t>
            </a:r>
            <a:r>
              <a:rPr lang="" altLang="en-US" sz="1100">
                <a:latin typeface="Georgia Regular" panose="02040502050405090303" charset="0"/>
                <a:cs typeface="Georgia Regular" panose="02040502050405090303" charset="0"/>
              </a:rPr>
              <a:t>№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3) работать не будет, так как не удовлетворяет требованиям Fast Ethernet ни по первой, ни по второй модели.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были приобретены практические навыки изучения принципов технологий Ethernet и Fast Ethernet и практическое освоение методик оценки работоспособности сети, построенной на базе технологии Fast Ethernet.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Цель данной работы—изучение принципов технологий Ethernet и Fast Ethernet и практическое освоение методик оценки работоспособности сети, построенной на базе технологии Fast Ethernet.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en-US" sz="1200" b="1" dirty="0">
                <a:solidFill>
                  <a:srgbClr val="FAFAFA"/>
                </a:solidFill>
                <a:latin typeface="Cambria"/>
                <a:cs typeface="Cambria"/>
              </a:rPr>
              <a:t>Актуальность</a:t>
            </a:r>
            <a:endParaRPr lang="ru-RU" altLang="en-US"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0700" y="631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Сетевые технологии являются фундаментальной основой современного информационного обмена. Технологии Ethernet и Fast Ethernet занимают ведущие позиции в построении локальных сетей благодаря высокой скорости передачи данных, надежности и широкому распространению оборудования. Изучение принципов работы этих технологий позволяет не только понять основы передачи данных в локальных сетях, но и эффективно оценивать их производительность, выявлять потенциальные узкие места и устранять сбои. Практическое освоение методик оценки работоспособности сети, построенной на базе Fast Ethernet, актуально для специалистов в области сетевых технологий, системных администраторов и инженеров по информационной безопасности.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r>
              <a:rPr spc="175" dirty="0"/>
              <a:t> </a:t>
            </a:r>
            <a:r>
              <a:rPr dirty="0"/>
              <a:t>и</a:t>
            </a:r>
            <a:r>
              <a:rPr spc="180" dirty="0"/>
              <a:t> </a:t>
            </a:r>
            <a:r>
              <a:rPr spc="-10" dirty="0"/>
              <a:t>методы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08276"/>
            <a:ext cx="4971415" cy="229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Материалы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Для выполнения лабораторной работы используются следующие материалы и инструменты: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Компьютеры с сетевыми интерфейсами Ethernet/Fast Ethernet.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Сетевые коммутаторы и концентраторы, поддерживающие Fast Ethernet.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Патч-корды и сетевые кабели категории 5/5e или выше.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Программное обеспечение для мониторинга и тестирования сети (например, Ping, Traceroute, Wireshark или аналогичные утилиты).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Настольные инструкции и схемы подключения локальной сети.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Таблицы и бланки для фиксации результатов измерений скорости передачи данных, задержек и ошибок.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Выполнение работы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Text Box 6"/>
          <p:cNvSpPr txBox="1"/>
          <p:nvPr/>
        </p:nvSpPr>
        <p:spPr>
          <a:xfrm>
            <a:off x="215900" y="555625"/>
            <a:ext cx="2967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Исходные данные:</a:t>
            </a:r>
            <a:endParaRPr lang="ru-RU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7" descr="Снимок экрана 2025-09-18 в 22.55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860425"/>
            <a:ext cx="4290060" cy="3854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1470025"/>
            <a:ext cx="296799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Расчёт по первой модели: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Диаметр домена коллизий равен сумме длин всех сегментов: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[ 60 + 95 + 10 + 5 + 90 + 100 = 360 м ]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Максимально допустимый диаметр по стандарту = 205 м.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Вывод: 360 м &gt; 205 м → сеть неработоспособна по первой модели.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3316</Words>
  <Application>WPS Slides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Georgia Regular</vt:lpstr>
      <vt:lpstr>Microsoft YaHei</vt:lpstr>
      <vt:lpstr>汉仪旗黑</vt:lpstr>
      <vt:lpstr>Arial Unicode MS</vt:lpstr>
      <vt:lpstr>宋体-简</vt:lpstr>
      <vt:lpstr>Calibri</vt:lpstr>
      <vt:lpstr>Helvetica Neue</vt:lpstr>
      <vt:lpstr>Office Theme</vt:lpstr>
      <vt:lpstr>Лабораторная работа 1 Сетевые технологии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Кодирование сигнала. Исследование свойства самосинхронизации сигнала</vt:lpstr>
      <vt:lpstr>Выполнение работы</vt:lpstr>
      <vt:lpstr>Выполнение работы</vt:lpstr>
      <vt:lpstr>Выполнение работы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6</cp:revision>
  <dcterms:created xsi:type="dcterms:W3CDTF">2025-09-18T20:06:34Z</dcterms:created>
  <dcterms:modified xsi:type="dcterms:W3CDTF">2025-09-18T20:06:34Z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2025-09-12T06:00:00Z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2025-09-12T06:00:00Z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